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307" r:id="rId2"/>
    <p:sldId id="308" r:id="rId3"/>
    <p:sldId id="309" r:id="rId4"/>
    <p:sldId id="310" r:id="rId5"/>
    <p:sldId id="311" r:id="rId6"/>
    <p:sldId id="312" r:id="rId7"/>
    <p:sldId id="313" r:id="rId8"/>
    <p:sldId id="314" r:id="rId9"/>
    <p:sldId id="315" r:id="rId10"/>
    <p:sldId id="316" r:id="rId11"/>
    <p:sldId id="317" r:id="rId12"/>
    <p:sldId id="318" r:id="rId13"/>
    <p:sldId id="319" r:id="rId14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AC57"/>
    <a:srgbClr val="9CD373"/>
    <a:srgbClr val="E5F3B2"/>
    <a:srgbClr val="E1EB6E"/>
    <a:srgbClr val="CCE594"/>
    <a:srgbClr val="7CBF5E"/>
    <a:srgbClr val="7FBE6A"/>
    <a:srgbClr val="82C069"/>
    <a:srgbClr val="7DBE64"/>
    <a:srgbClr val="D8E9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86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g>
</file>

<file path=ppt/media/image13.jpg>
</file>

<file path=ppt/media/image14.png>
</file>

<file path=ppt/media/image15.jpg>
</file>

<file path=ppt/media/image16.jpg>
</file>

<file path=ppt/media/image17.png>
</file>

<file path=ppt/media/image2.png>
</file>

<file path=ppt/media/image3.jp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05FE63-E0D7-466C-8313-899A8CEABEC9}" type="datetimeFigureOut">
              <a:rPr lang="zh-CN" altLang="en-US" smtClean="0"/>
              <a:t>2019/4/16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667603-CC4D-4E7E-B388-1123219422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834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667603-CC4D-4E7E-B388-11232194225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762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667603-CC4D-4E7E-B388-11232194225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3583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667603-CC4D-4E7E-B388-11232194225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898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6299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627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1512084" y="2139928"/>
            <a:ext cx="1728000" cy="1728000"/>
          </a:xfrm>
          <a:custGeom>
            <a:avLst/>
            <a:gdLst>
              <a:gd name="connsiteX0" fmla="*/ 864000 w 1728000"/>
              <a:gd name="connsiteY0" fmla="*/ 0 h 1728000"/>
              <a:gd name="connsiteX1" fmla="*/ 1728000 w 1728000"/>
              <a:gd name="connsiteY1" fmla="*/ 864000 h 1728000"/>
              <a:gd name="connsiteX2" fmla="*/ 864000 w 1728000"/>
              <a:gd name="connsiteY2" fmla="*/ 1728000 h 1728000"/>
              <a:gd name="connsiteX3" fmla="*/ 0 w 1728000"/>
              <a:gd name="connsiteY3" fmla="*/ 864000 h 1728000"/>
              <a:gd name="connsiteX4" fmla="*/ 864000 w 1728000"/>
              <a:gd name="connsiteY4" fmla="*/ 0 h 172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000" h="1728000">
                <a:moveTo>
                  <a:pt x="864000" y="0"/>
                </a:moveTo>
                <a:cubicBezTo>
                  <a:pt x="1341174" y="0"/>
                  <a:pt x="1728000" y="386826"/>
                  <a:pt x="1728000" y="864000"/>
                </a:cubicBezTo>
                <a:cubicBezTo>
                  <a:pt x="1728000" y="1341174"/>
                  <a:pt x="1341174" y="1728000"/>
                  <a:pt x="864000" y="1728000"/>
                </a:cubicBezTo>
                <a:cubicBezTo>
                  <a:pt x="386826" y="1728000"/>
                  <a:pt x="0" y="1341174"/>
                  <a:pt x="0" y="864000"/>
                </a:cubicBezTo>
                <a:cubicBezTo>
                  <a:pt x="0" y="386826"/>
                  <a:pt x="386826" y="0"/>
                  <a:pt x="864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3974465" y="2139932"/>
            <a:ext cx="1728000" cy="1728000"/>
          </a:xfrm>
          <a:custGeom>
            <a:avLst/>
            <a:gdLst>
              <a:gd name="connsiteX0" fmla="*/ 864000 w 1728000"/>
              <a:gd name="connsiteY0" fmla="*/ 0 h 1728000"/>
              <a:gd name="connsiteX1" fmla="*/ 1728000 w 1728000"/>
              <a:gd name="connsiteY1" fmla="*/ 864000 h 1728000"/>
              <a:gd name="connsiteX2" fmla="*/ 864000 w 1728000"/>
              <a:gd name="connsiteY2" fmla="*/ 1728000 h 1728000"/>
              <a:gd name="connsiteX3" fmla="*/ 0 w 1728000"/>
              <a:gd name="connsiteY3" fmla="*/ 864000 h 1728000"/>
              <a:gd name="connsiteX4" fmla="*/ 864000 w 1728000"/>
              <a:gd name="connsiteY4" fmla="*/ 0 h 172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000" h="1728000">
                <a:moveTo>
                  <a:pt x="864000" y="0"/>
                </a:moveTo>
                <a:cubicBezTo>
                  <a:pt x="1341174" y="0"/>
                  <a:pt x="1728000" y="386826"/>
                  <a:pt x="1728000" y="864000"/>
                </a:cubicBezTo>
                <a:cubicBezTo>
                  <a:pt x="1728000" y="1341174"/>
                  <a:pt x="1341174" y="1728000"/>
                  <a:pt x="864000" y="1728000"/>
                </a:cubicBezTo>
                <a:cubicBezTo>
                  <a:pt x="386826" y="1728000"/>
                  <a:pt x="0" y="1341174"/>
                  <a:pt x="0" y="864000"/>
                </a:cubicBezTo>
                <a:cubicBezTo>
                  <a:pt x="0" y="386826"/>
                  <a:pt x="386826" y="0"/>
                  <a:pt x="864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436842" y="2145108"/>
            <a:ext cx="1728000" cy="1728000"/>
          </a:xfrm>
          <a:custGeom>
            <a:avLst/>
            <a:gdLst>
              <a:gd name="connsiteX0" fmla="*/ 864000 w 1728000"/>
              <a:gd name="connsiteY0" fmla="*/ 0 h 1728000"/>
              <a:gd name="connsiteX1" fmla="*/ 1728000 w 1728000"/>
              <a:gd name="connsiteY1" fmla="*/ 864000 h 1728000"/>
              <a:gd name="connsiteX2" fmla="*/ 864000 w 1728000"/>
              <a:gd name="connsiteY2" fmla="*/ 1728000 h 1728000"/>
              <a:gd name="connsiteX3" fmla="*/ 0 w 1728000"/>
              <a:gd name="connsiteY3" fmla="*/ 864000 h 1728000"/>
              <a:gd name="connsiteX4" fmla="*/ 864000 w 1728000"/>
              <a:gd name="connsiteY4" fmla="*/ 0 h 172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000" h="1728000">
                <a:moveTo>
                  <a:pt x="864000" y="0"/>
                </a:moveTo>
                <a:cubicBezTo>
                  <a:pt x="1341174" y="0"/>
                  <a:pt x="1728000" y="386826"/>
                  <a:pt x="1728000" y="864000"/>
                </a:cubicBezTo>
                <a:cubicBezTo>
                  <a:pt x="1728000" y="1341174"/>
                  <a:pt x="1341174" y="1728000"/>
                  <a:pt x="864000" y="1728000"/>
                </a:cubicBezTo>
                <a:cubicBezTo>
                  <a:pt x="386826" y="1728000"/>
                  <a:pt x="0" y="1341174"/>
                  <a:pt x="0" y="864000"/>
                </a:cubicBezTo>
                <a:cubicBezTo>
                  <a:pt x="0" y="386826"/>
                  <a:pt x="386826" y="0"/>
                  <a:pt x="864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4"/>
          </p:nvPr>
        </p:nvSpPr>
        <p:spPr>
          <a:xfrm>
            <a:off x="8899220" y="2145105"/>
            <a:ext cx="1728000" cy="1728000"/>
          </a:xfrm>
          <a:custGeom>
            <a:avLst/>
            <a:gdLst>
              <a:gd name="connsiteX0" fmla="*/ 864000 w 1728000"/>
              <a:gd name="connsiteY0" fmla="*/ 0 h 1728000"/>
              <a:gd name="connsiteX1" fmla="*/ 1728000 w 1728000"/>
              <a:gd name="connsiteY1" fmla="*/ 864000 h 1728000"/>
              <a:gd name="connsiteX2" fmla="*/ 864000 w 1728000"/>
              <a:gd name="connsiteY2" fmla="*/ 1728000 h 1728000"/>
              <a:gd name="connsiteX3" fmla="*/ 0 w 1728000"/>
              <a:gd name="connsiteY3" fmla="*/ 864000 h 1728000"/>
              <a:gd name="connsiteX4" fmla="*/ 864000 w 1728000"/>
              <a:gd name="connsiteY4" fmla="*/ 0 h 172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000" h="1728000">
                <a:moveTo>
                  <a:pt x="864000" y="0"/>
                </a:moveTo>
                <a:cubicBezTo>
                  <a:pt x="1341174" y="0"/>
                  <a:pt x="1728000" y="386826"/>
                  <a:pt x="1728000" y="864000"/>
                </a:cubicBezTo>
                <a:cubicBezTo>
                  <a:pt x="1728000" y="1341174"/>
                  <a:pt x="1341174" y="1728000"/>
                  <a:pt x="864000" y="1728000"/>
                </a:cubicBezTo>
                <a:cubicBezTo>
                  <a:pt x="386826" y="1728000"/>
                  <a:pt x="0" y="1341174"/>
                  <a:pt x="0" y="864000"/>
                </a:cubicBezTo>
                <a:cubicBezTo>
                  <a:pt x="0" y="386826"/>
                  <a:pt x="386826" y="0"/>
                  <a:pt x="864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5619668" y="6356350"/>
            <a:ext cx="952664" cy="365125"/>
          </a:xfrm>
          <a:prstGeom prst="rect">
            <a:avLst/>
          </a:prstGeom>
        </p:spPr>
        <p:txBody>
          <a:bodyPr/>
          <a:lstStyle/>
          <a:p>
            <a:fld id="{6EBB4EB7-59F5-46E3-8EC8-7F802E47989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0579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1783605" y="1810319"/>
            <a:ext cx="4479242" cy="3749221"/>
          </a:xfrm>
          <a:custGeom>
            <a:avLst/>
            <a:gdLst>
              <a:gd name="connsiteX0" fmla="*/ 3305491 w 4479242"/>
              <a:gd name="connsiteY0" fmla="*/ 2418114 h 3749221"/>
              <a:gd name="connsiteX1" fmla="*/ 4479242 w 4479242"/>
              <a:gd name="connsiteY1" fmla="*/ 2418114 h 3749221"/>
              <a:gd name="connsiteX2" fmla="*/ 4479242 w 4479242"/>
              <a:gd name="connsiteY2" fmla="*/ 3192852 h 3749221"/>
              <a:gd name="connsiteX3" fmla="*/ 3305491 w 4479242"/>
              <a:gd name="connsiteY3" fmla="*/ 3192852 h 3749221"/>
              <a:gd name="connsiteX4" fmla="*/ 1206857 w 4479242"/>
              <a:gd name="connsiteY4" fmla="*/ 2399149 h 3749221"/>
              <a:gd name="connsiteX5" fmla="*/ 3217304 w 4479242"/>
              <a:gd name="connsiteY5" fmla="*/ 2399149 h 3749221"/>
              <a:gd name="connsiteX6" fmla="*/ 3217304 w 4479242"/>
              <a:gd name="connsiteY6" fmla="*/ 3749221 h 3749221"/>
              <a:gd name="connsiteX7" fmla="*/ 1206857 w 4479242"/>
              <a:gd name="connsiteY7" fmla="*/ 3749221 h 3749221"/>
              <a:gd name="connsiteX8" fmla="*/ 0 w 4479242"/>
              <a:gd name="connsiteY8" fmla="*/ 0 h 3749221"/>
              <a:gd name="connsiteX9" fmla="*/ 3219566 w 4479242"/>
              <a:gd name="connsiteY9" fmla="*/ 0 h 3749221"/>
              <a:gd name="connsiteX10" fmla="*/ 3219566 w 4479242"/>
              <a:gd name="connsiteY10" fmla="*/ 2321738 h 3749221"/>
              <a:gd name="connsiteX11" fmla="*/ 0 w 4479242"/>
              <a:gd name="connsiteY11" fmla="*/ 2321738 h 3749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479242" h="3749221">
                <a:moveTo>
                  <a:pt x="3305491" y="2418114"/>
                </a:moveTo>
                <a:lnTo>
                  <a:pt x="4479242" y="2418114"/>
                </a:lnTo>
                <a:lnTo>
                  <a:pt x="4479242" y="3192852"/>
                </a:lnTo>
                <a:lnTo>
                  <a:pt x="3305491" y="3192852"/>
                </a:lnTo>
                <a:close/>
                <a:moveTo>
                  <a:pt x="1206857" y="2399149"/>
                </a:moveTo>
                <a:lnTo>
                  <a:pt x="3217304" y="2399149"/>
                </a:lnTo>
                <a:lnTo>
                  <a:pt x="3217304" y="3749221"/>
                </a:lnTo>
                <a:lnTo>
                  <a:pt x="1206857" y="3749221"/>
                </a:lnTo>
                <a:close/>
                <a:moveTo>
                  <a:pt x="0" y="0"/>
                </a:moveTo>
                <a:lnTo>
                  <a:pt x="3219566" y="0"/>
                </a:lnTo>
                <a:lnTo>
                  <a:pt x="3219566" y="2321738"/>
                </a:lnTo>
                <a:lnTo>
                  <a:pt x="0" y="23217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5619668" y="6356350"/>
            <a:ext cx="952664" cy="365125"/>
          </a:xfrm>
          <a:prstGeom prst="rect">
            <a:avLst/>
          </a:prstGeom>
        </p:spPr>
        <p:txBody>
          <a:bodyPr/>
          <a:lstStyle/>
          <a:p>
            <a:fld id="{6EBB4EB7-59F5-46E3-8EC8-7F802E47989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34300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1"/>
          </p:nvPr>
        </p:nvSpPr>
        <p:spPr>
          <a:xfrm>
            <a:off x="1436686" y="2056891"/>
            <a:ext cx="2941179" cy="1986472"/>
          </a:xfrm>
          <a:custGeom>
            <a:avLst/>
            <a:gdLst>
              <a:gd name="connsiteX0" fmla="*/ 0 w 2941179"/>
              <a:gd name="connsiteY0" fmla="*/ 0 h 1986472"/>
              <a:gd name="connsiteX1" fmla="*/ 2941179 w 2941179"/>
              <a:gd name="connsiteY1" fmla="*/ 0 h 1986472"/>
              <a:gd name="connsiteX2" fmla="*/ 2941179 w 2941179"/>
              <a:gd name="connsiteY2" fmla="*/ 1986472 h 1986472"/>
              <a:gd name="connsiteX3" fmla="*/ 0 w 2941179"/>
              <a:gd name="connsiteY3" fmla="*/ 1986472 h 1986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179" h="1986472">
                <a:moveTo>
                  <a:pt x="0" y="0"/>
                </a:moveTo>
                <a:lnTo>
                  <a:pt x="2941179" y="0"/>
                </a:lnTo>
                <a:lnTo>
                  <a:pt x="2941179" y="1986472"/>
                </a:lnTo>
                <a:lnTo>
                  <a:pt x="0" y="19864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4624616" y="2056891"/>
            <a:ext cx="2941179" cy="1986472"/>
          </a:xfrm>
          <a:custGeom>
            <a:avLst/>
            <a:gdLst>
              <a:gd name="connsiteX0" fmla="*/ 0 w 2941179"/>
              <a:gd name="connsiteY0" fmla="*/ 0 h 1986472"/>
              <a:gd name="connsiteX1" fmla="*/ 2941179 w 2941179"/>
              <a:gd name="connsiteY1" fmla="*/ 0 h 1986472"/>
              <a:gd name="connsiteX2" fmla="*/ 2941179 w 2941179"/>
              <a:gd name="connsiteY2" fmla="*/ 1986472 h 1986472"/>
              <a:gd name="connsiteX3" fmla="*/ 0 w 2941179"/>
              <a:gd name="connsiteY3" fmla="*/ 1986472 h 1986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179" h="1986472">
                <a:moveTo>
                  <a:pt x="0" y="0"/>
                </a:moveTo>
                <a:lnTo>
                  <a:pt x="2941179" y="0"/>
                </a:lnTo>
                <a:lnTo>
                  <a:pt x="2941179" y="1986472"/>
                </a:lnTo>
                <a:lnTo>
                  <a:pt x="0" y="19864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3"/>
          </p:nvPr>
        </p:nvSpPr>
        <p:spPr>
          <a:xfrm>
            <a:off x="7812547" y="2055983"/>
            <a:ext cx="2941179" cy="1987380"/>
          </a:xfrm>
          <a:custGeom>
            <a:avLst/>
            <a:gdLst>
              <a:gd name="connsiteX0" fmla="*/ 0 w 2941179"/>
              <a:gd name="connsiteY0" fmla="*/ 0 h 1987380"/>
              <a:gd name="connsiteX1" fmla="*/ 2941179 w 2941179"/>
              <a:gd name="connsiteY1" fmla="*/ 0 h 1987380"/>
              <a:gd name="connsiteX2" fmla="*/ 2941179 w 2941179"/>
              <a:gd name="connsiteY2" fmla="*/ 1987380 h 1987380"/>
              <a:gd name="connsiteX3" fmla="*/ 0 w 2941179"/>
              <a:gd name="connsiteY3" fmla="*/ 1987380 h 1987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179" h="1987380">
                <a:moveTo>
                  <a:pt x="0" y="0"/>
                </a:moveTo>
                <a:lnTo>
                  <a:pt x="2941179" y="0"/>
                </a:lnTo>
                <a:lnTo>
                  <a:pt x="2941179" y="1987380"/>
                </a:lnTo>
                <a:lnTo>
                  <a:pt x="0" y="198738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5619668" y="6356350"/>
            <a:ext cx="952664" cy="365125"/>
          </a:xfrm>
          <a:prstGeom prst="rect">
            <a:avLst/>
          </a:prstGeom>
        </p:spPr>
        <p:txBody>
          <a:bodyPr/>
          <a:lstStyle/>
          <a:p>
            <a:fld id="{6EBB4EB7-59F5-46E3-8EC8-7F802E47989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11814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1250902" y="2140173"/>
            <a:ext cx="4383572" cy="3279328"/>
          </a:xfrm>
          <a:custGeom>
            <a:avLst/>
            <a:gdLst>
              <a:gd name="connsiteX0" fmla="*/ 684108 w 4383572"/>
              <a:gd name="connsiteY0" fmla="*/ 2776135 h 3279328"/>
              <a:gd name="connsiteX1" fmla="*/ 4383572 w 4383572"/>
              <a:gd name="connsiteY1" fmla="*/ 2776135 h 3279328"/>
              <a:gd name="connsiteX2" fmla="*/ 4257774 w 4383572"/>
              <a:gd name="connsiteY2" fmla="*/ 3279328 h 3279328"/>
              <a:gd name="connsiteX3" fmla="*/ 558310 w 4383572"/>
              <a:gd name="connsiteY3" fmla="*/ 3279328 h 3279328"/>
              <a:gd name="connsiteX4" fmla="*/ 125798 w 4383572"/>
              <a:gd name="connsiteY4" fmla="*/ 2220909 h 3279328"/>
              <a:gd name="connsiteX5" fmla="*/ 3825262 w 4383572"/>
              <a:gd name="connsiteY5" fmla="*/ 2220909 h 3279328"/>
              <a:gd name="connsiteX6" fmla="*/ 3699464 w 4383572"/>
              <a:gd name="connsiteY6" fmla="*/ 2724102 h 3279328"/>
              <a:gd name="connsiteX7" fmla="*/ 0 w 4383572"/>
              <a:gd name="connsiteY7" fmla="*/ 2724102 h 3279328"/>
              <a:gd name="connsiteX8" fmla="*/ 684108 w 4383572"/>
              <a:gd name="connsiteY8" fmla="*/ 1665682 h 3279328"/>
              <a:gd name="connsiteX9" fmla="*/ 4383572 w 4383572"/>
              <a:gd name="connsiteY9" fmla="*/ 1665682 h 3279328"/>
              <a:gd name="connsiteX10" fmla="*/ 4257774 w 4383572"/>
              <a:gd name="connsiteY10" fmla="*/ 2168875 h 3279328"/>
              <a:gd name="connsiteX11" fmla="*/ 558310 w 4383572"/>
              <a:gd name="connsiteY11" fmla="*/ 2168875 h 3279328"/>
              <a:gd name="connsiteX12" fmla="*/ 125798 w 4383572"/>
              <a:gd name="connsiteY12" fmla="*/ 1110454 h 3279328"/>
              <a:gd name="connsiteX13" fmla="*/ 3825262 w 4383572"/>
              <a:gd name="connsiteY13" fmla="*/ 1110454 h 3279328"/>
              <a:gd name="connsiteX14" fmla="*/ 3699464 w 4383572"/>
              <a:gd name="connsiteY14" fmla="*/ 1613647 h 3279328"/>
              <a:gd name="connsiteX15" fmla="*/ 0 w 4383572"/>
              <a:gd name="connsiteY15" fmla="*/ 1613647 h 3279328"/>
              <a:gd name="connsiteX16" fmla="*/ 684108 w 4383572"/>
              <a:gd name="connsiteY16" fmla="*/ 555227 h 3279328"/>
              <a:gd name="connsiteX17" fmla="*/ 4383572 w 4383572"/>
              <a:gd name="connsiteY17" fmla="*/ 555227 h 3279328"/>
              <a:gd name="connsiteX18" fmla="*/ 4257774 w 4383572"/>
              <a:gd name="connsiteY18" fmla="*/ 1058420 h 3279328"/>
              <a:gd name="connsiteX19" fmla="*/ 558310 w 4383572"/>
              <a:gd name="connsiteY19" fmla="*/ 1058420 h 3279328"/>
              <a:gd name="connsiteX20" fmla="*/ 125798 w 4383572"/>
              <a:gd name="connsiteY20" fmla="*/ 0 h 3279328"/>
              <a:gd name="connsiteX21" fmla="*/ 3825262 w 4383572"/>
              <a:gd name="connsiteY21" fmla="*/ 0 h 3279328"/>
              <a:gd name="connsiteX22" fmla="*/ 3699464 w 4383572"/>
              <a:gd name="connsiteY22" fmla="*/ 503193 h 3279328"/>
              <a:gd name="connsiteX23" fmla="*/ 0 w 4383572"/>
              <a:gd name="connsiteY23" fmla="*/ 503193 h 3279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383572" h="3279328">
                <a:moveTo>
                  <a:pt x="684108" y="2776135"/>
                </a:moveTo>
                <a:lnTo>
                  <a:pt x="4383572" y="2776135"/>
                </a:lnTo>
                <a:lnTo>
                  <a:pt x="4257774" y="3279328"/>
                </a:lnTo>
                <a:lnTo>
                  <a:pt x="558310" y="3279328"/>
                </a:lnTo>
                <a:close/>
                <a:moveTo>
                  <a:pt x="125798" y="2220909"/>
                </a:moveTo>
                <a:lnTo>
                  <a:pt x="3825262" y="2220909"/>
                </a:lnTo>
                <a:lnTo>
                  <a:pt x="3699464" y="2724102"/>
                </a:lnTo>
                <a:lnTo>
                  <a:pt x="0" y="2724102"/>
                </a:lnTo>
                <a:close/>
                <a:moveTo>
                  <a:pt x="684108" y="1665682"/>
                </a:moveTo>
                <a:lnTo>
                  <a:pt x="4383572" y="1665682"/>
                </a:lnTo>
                <a:lnTo>
                  <a:pt x="4257774" y="2168875"/>
                </a:lnTo>
                <a:lnTo>
                  <a:pt x="558310" y="2168875"/>
                </a:lnTo>
                <a:close/>
                <a:moveTo>
                  <a:pt x="125798" y="1110454"/>
                </a:moveTo>
                <a:lnTo>
                  <a:pt x="3825262" y="1110454"/>
                </a:lnTo>
                <a:lnTo>
                  <a:pt x="3699464" y="1613647"/>
                </a:lnTo>
                <a:lnTo>
                  <a:pt x="0" y="1613647"/>
                </a:lnTo>
                <a:close/>
                <a:moveTo>
                  <a:pt x="684108" y="555227"/>
                </a:moveTo>
                <a:lnTo>
                  <a:pt x="4383572" y="555227"/>
                </a:lnTo>
                <a:lnTo>
                  <a:pt x="4257774" y="1058420"/>
                </a:lnTo>
                <a:lnTo>
                  <a:pt x="558310" y="1058420"/>
                </a:lnTo>
                <a:close/>
                <a:moveTo>
                  <a:pt x="125798" y="0"/>
                </a:moveTo>
                <a:lnTo>
                  <a:pt x="3825262" y="0"/>
                </a:lnTo>
                <a:lnTo>
                  <a:pt x="3699464" y="503193"/>
                </a:lnTo>
                <a:lnTo>
                  <a:pt x="0" y="50319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5619668" y="6356350"/>
            <a:ext cx="952664" cy="365125"/>
          </a:xfrm>
          <a:prstGeom prst="rect">
            <a:avLst/>
          </a:prstGeom>
        </p:spPr>
        <p:txBody>
          <a:bodyPr/>
          <a:lstStyle/>
          <a:p>
            <a:fld id="{6EBB4EB7-59F5-46E3-8EC8-7F802E47989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562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1"/>
          </p:nvPr>
        </p:nvSpPr>
        <p:spPr>
          <a:xfrm>
            <a:off x="5168047" y="2219327"/>
            <a:ext cx="1424866" cy="1122271"/>
          </a:xfrm>
          <a:custGeom>
            <a:avLst/>
            <a:gdLst>
              <a:gd name="connsiteX0" fmla="*/ 873890 w 1424866"/>
              <a:gd name="connsiteY0" fmla="*/ 1467 h 1122271"/>
              <a:gd name="connsiteX1" fmla="*/ 1424866 w 1424866"/>
              <a:gd name="connsiteY1" fmla="*/ 77135 h 1122271"/>
              <a:gd name="connsiteX2" fmla="*/ 1148601 w 1424866"/>
              <a:gd name="connsiteY2" fmla="*/ 1100526 h 1122271"/>
              <a:gd name="connsiteX3" fmla="*/ 692314 w 1424866"/>
              <a:gd name="connsiteY3" fmla="*/ 1122271 h 1122271"/>
              <a:gd name="connsiteX4" fmla="*/ 0 w 1424866"/>
              <a:gd name="connsiteY4" fmla="*/ 319163 h 1122271"/>
              <a:gd name="connsiteX5" fmla="*/ 873890 w 1424866"/>
              <a:gd name="connsiteY5" fmla="*/ 1467 h 1122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4866" h="1122271">
                <a:moveTo>
                  <a:pt x="873890" y="1467"/>
                </a:moveTo>
                <a:cubicBezTo>
                  <a:pt x="1059599" y="-6602"/>
                  <a:pt x="1246486" y="18617"/>
                  <a:pt x="1424866" y="77135"/>
                </a:cubicBezTo>
                <a:cubicBezTo>
                  <a:pt x="1391553" y="431835"/>
                  <a:pt x="1298475" y="777915"/>
                  <a:pt x="1148601" y="1100526"/>
                </a:cubicBezTo>
                <a:cubicBezTo>
                  <a:pt x="1003211" y="1033067"/>
                  <a:pt x="832096" y="1040241"/>
                  <a:pt x="692314" y="1122271"/>
                </a:cubicBezTo>
                <a:cubicBezTo>
                  <a:pt x="487555" y="833305"/>
                  <a:pt x="255750" y="564528"/>
                  <a:pt x="0" y="319163"/>
                </a:cubicBezTo>
                <a:cubicBezTo>
                  <a:pt x="258133" y="120833"/>
                  <a:pt x="564375" y="14917"/>
                  <a:pt x="873890" y="146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4595499" y="3777572"/>
            <a:ext cx="1220733" cy="1407787"/>
          </a:xfrm>
          <a:custGeom>
            <a:avLst/>
            <a:gdLst>
              <a:gd name="connsiteX0" fmla="*/ 1023212 w 1220733"/>
              <a:gd name="connsiteY0" fmla="*/ 0 h 1407787"/>
              <a:gd name="connsiteX1" fmla="*/ 1165857 w 1220733"/>
              <a:gd name="connsiteY1" fmla="*/ 336696 h 1407787"/>
              <a:gd name="connsiteX2" fmla="*/ 1220733 w 1220733"/>
              <a:gd name="connsiteY2" fmla="*/ 383231 h 1407787"/>
              <a:gd name="connsiteX3" fmla="*/ 1035645 w 1220733"/>
              <a:gd name="connsiteY3" fmla="*/ 887753 h 1407787"/>
              <a:gd name="connsiteX4" fmla="*/ 899782 w 1220733"/>
              <a:gd name="connsiteY4" fmla="*/ 1407787 h 1407787"/>
              <a:gd name="connsiteX5" fmla="*/ 419966 w 1220733"/>
              <a:gd name="connsiteY5" fmla="*/ 1082041 h 1407787"/>
              <a:gd name="connsiteX6" fmla="*/ 146036 w 1220733"/>
              <a:gd name="connsiteY6" fmla="*/ 708065 h 1407787"/>
              <a:gd name="connsiteX7" fmla="*/ 0 w 1220733"/>
              <a:gd name="connsiteY7" fmla="*/ 241084 h 1407787"/>
              <a:gd name="connsiteX8" fmla="*/ 499370 w 1220733"/>
              <a:gd name="connsiteY8" fmla="*/ 76777 h 1407787"/>
              <a:gd name="connsiteX9" fmla="*/ 1023212 w 1220733"/>
              <a:gd name="connsiteY9" fmla="*/ 0 h 1407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733" h="1407787">
                <a:moveTo>
                  <a:pt x="1023212" y="0"/>
                </a:moveTo>
                <a:cubicBezTo>
                  <a:pt x="1025416" y="122269"/>
                  <a:pt x="1072776" y="243625"/>
                  <a:pt x="1165857" y="336696"/>
                </a:cubicBezTo>
                <a:cubicBezTo>
                  <a:pt x="1183094" y="353967"/>
                  <a:pt x="1201688" y="369088"/>
                  <a:pt x="1220733" y="383231"/>
                </a:cubicBezTo>
                <a:cubicBezTo>
                  <a:pt x="1150937" y="548451"/>
                  <a:pt x="1089165" y="716798"/>
                  <a:pt x="1035645" y="887753"/>
                </a:cubicBezTo>
                <a:cubicBezTo>
                  <a:pt x="982125" y="1058708"/>
                  <a:pt x="936743" y="1232205"/>
                  <a:pt x="899782" y="1407787"/>
                </a:cubicBezTo>
                <a:cubicBezTo>
                  <a:pt x="725545" y="1332510"/>
                  <a:pt x="562272" y="1224253"/>
                  <a:pt x="419966" y="1082041"/>
                </a:cubicBezTo>
                <a:cubicBezTo>
                  <a:pt x="307048" y="969222"/>
                  <a:pt x="215267" y="843108"/>
                  <a:pt x="146036" y="708065"/>
                </a:cubicBezTo>
                <a:cubicBezTo>
                  <a:pt x="70305" y="560443"/>
                  <a:pt x="21589" y="402327"/>
                  <a:pt x="0" y="241084"/>
                </a:cubicBezTo>
                <a:cubicBezTo>
                  <a:pt x="161691" y="171933"/>
                  <a:pt x="328750" y="117055"/>
                  <a:pt x="499370" y="76777"/>
                </a:cubicBezTo>
                <a:cubicBezTo>
                  <a:pt x="671121" y="36172"/>
                  <a:pt x="846375" y="10493"/>
                  <a:pt x="102321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3"/>
          </p:nvPr>
        </p:nvSpPr>
        <p:spPr>
          <a:xfrm>
            <a:off x="6377454" y="3630367"/>
            <a:ext cx="1278417" cy="1331279"/>
          </a:xfrm>
          <a:custGeom>
            <a:avLst/>
            <a:gdLst>
              <a:gd name="connsiteX0" fmla="*/ 1272143 w 1278417"/>
              <a:gd name="connsiteY0" fmla="*/ 0 h 1331279"/>
              <a:gd name="connsiteX1" fmla="*/ 1278417 w 1278417"/>
              <a:gd name="connsiteY1" fmla="*/ 135908 h 1331279"/>
              <a:gd name="connsiteX2" fmla="*/ 825505 w 1278417"/>
              <a:gd name="connsiteY2" fmla="*/ 1229702 h 1331279"/>
              <a:gd name="connsiteX3" fmla="*/ 713520 w 1278417"/>
              <a:gd name="connsiteY3" fmla="*/ 1331279 h 1331279"/>
              <a:gd name="connsiteX4" fmla="*/ 0 w 1278417"/>
              <a:gd name="connsiteY4" fmla="*/ 549055 h 1331279"/>
              <a:gd name="connsiteX5" fmla="*/ 80319 w 1278417"/>
              <a:gd name="connsiteY5" fmla="*/ 484152 h 1331279"/>
              <a:gd name="connsiteX6" fmla="*/ 223734 w 1278417"/>
              <a:gd name="connsiteY6" fmla="*/ 150516 h 1331279"/>
              <a:gd name="connsiteX7" fmla="*/ 1272143 w 1278417"/>
              <a:gd name="connsiteY7" fmla="*/ 0 h 1331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78417" h="1331279">
                <a:moveTo>
                  <a:pt x="1272143" y="0"/>
                </a:moveTo>
                <a:cubicBezTo>
                  <a:pt x="1276109" y="45241"/>
                  <a:pt x="1278417" y="90544"/>
                  <a:pt x="1278417" y="135908"/>
                </a:cubicBezTo>
                <a:cubicBezTo>
                  <a:pt x="1278417" y="531797"/>
                  <a:pt x="1127427" y="927685"/>
                  <a:pt x="825505" y="1229702"/>
                </a:cubicBezTo>
                <a:cubicBezTo>
                  <a:pt x="789459" y="1265759"/>
                  <a:pt x="752111" y="1299536"/>
                  <a:pt x="713520" y="1331279"/>
                </a:cubicBezTo>
                <a:cubicBezTo>
                  <a:pt x="432788" y="1112717"/>
                  <a:pt x="191239" y="848421"/>
                  <a:pt x="0" y="549055"/>
                </a:cubicBezTo>
                <a:cubicBezTo>
                  <a:pt x="28411" y="530625"/>
                  <a:pt x="55401" y="509053"/>
                  <a:pt x="80319" y="484152"/>
                </a:cubicBezTo>
                <a:cubicBezTo>
                  <a:pt x="172713" y="391698"/>
                  <a:pt x="220182" y="271630"/>
                  <a:pt x="223734" y="150516"/>
                </a:cubicBezTo>
                <a:cubicBezTo>
                  <a:pt x="577149" y="133689"/>
                  <a:pt x="928079" y="83209"/>
                  <a:pt x="12721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5619668" y="6356350"/>
            <a:ext cx="952664" cy="365125"/>
          </a:xfrm>
          <a:prstGeom prst="rect">
            <a:avLst/>
          </a:prstGeom>
        </p:spPr>
        <p:txBody>
          <a:bodyPr/>
          <a:lstStyle/>
          <a:p>
            <a:fld id="{6EBB4EB7-59F5-46E3-8EC8-7F802E47989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5806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1"/>
          </p:nvPr>
        </p:nvSpPr>
        <p:spPr>
          <a:xfrm>
            <a:off x="1185468" y="1905368"/>
            <a:ext cx="1319022" cy="1319024"/>
          </a:xfrm>
          <a:custGeom>
            <a:avLst/>
            <a:gdLst>
              <a:gd name="connsiteX0" fmla="*/ 659511 w 1319022"/>
              <a:gd name="connsiteY0" fmla="*/ 0 h 1319024"/>
              <a:gd name="connsiteX1" fmla="*/ 1319022 w 1319022"/>
              <a:gd name="connsiteY1" fmla="*/ 659512 h 1319024"/>
              <a:gd name="connsiteX2" fmla="*/ 659511 w 1319022"/>
              <a:gd name="connsiteY2" fmla="*/ 1319024 h 1319024"/>
              <a:gd name="connsiteX3" fmla="*/ 0 w 1319022"/>
              <a:gd name="connsiteY3" fmla="*/ 659512 h 1319024"/>
              <a:gd name="connsiteX4" fmla="*/ 659511 w 1319022"/>
              <a:gd name="connsiteY4" fmla="*/ 0 h 1319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022" h="1319024">
                <a:moveTo>
                  <a:pt x="659511" y="0"/>
                </a:moveTo>
                <a:cubicBezTo>
                  <a:pt x="1023749" y="0"/>
                  <a:pt x="1319022" y="295274"/>
                  <a:pt x="1319022" y="659512"/>
                </a:cubicBezTo>
                <a:cubicBezTo>
                  <a:pt x="1319022" y="1023750"/>
                  <a:pt x="1023749" y="1319024"/>
                  <a:pt x="659511" y="1319024"/>
                </a:cubicBezTo>
                <a:cubicBezTo>
                  <a:pt x="295273" y="1319024"/>
                  <a:pt x="0" y="1023750"/>
                  <a:pt x="0" y="659512"/>
                </a:cubicBezTo>
                <a:cubicBezTo>
                  <a:pt x="0" y="295274"/>
                  <a:pt x="295273" y="0"/>
                  <a:pt x="6595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2"/>
          </p:nvPr>
        </p:nvSpPr>
        <p:spPr>
          <a:xfrm>
            <a:off x="1185468" y="4446386"/>
            <a:ext cx="1319022" cy="1319024"/>
          </a:xfrm>
          <a:custGeom>
            <a:avLst/>
            <a:gdLst>
              <a:gd name="connsiteX0" fmla="*/ 659511 w 1319022"/>
              <a:gd name="connsiteY0" fmla="*/ 0 h 1319024"/>
              <a:gd name="connsiteX1" fmla="*/ 1319022 w 1319022"/>
              <a:gd name="connsiteY1" fmla="*/ 659512 h 1319024"/>
              <a:gd name="connsiteX2" fmla="*/ 659511 w 1319022"/>
              <a:gd name="connsiteY2" fmla="*/ 1319024 h 1319024"/>
              <a:gd name="connsiteX3" fmla="*/ 0 w 1319022"/>
              <a:gd name="connsiteY3" fmla="*/ 659512 h 1319024"/>
              <a:gd name="connsiteX4" fmla="*/ 659511 w 1319022"/>
              <a:gd name="connsiteY4" fmla="*/ 0 h 1319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022" h="1319024">
                <a:moveTo>
                  <a:pt x="659511" y="0"/>
                </a:moveTo>
                <a:cubicBezTo>
                  <a:pt x="1023749" y="0"/>
                  <a:pt x="1319022" y="295274"/>
                  <a:pt x="1319022" y="659512"/>
                </a:cubicBezTo>
                <a:cubicBezTo>
                  <a:pt x="1319022" y="1023750"/>
                  <a:pt x="1023749" y="1319024"/>
                  <a:pt x="659511" y="1319024"/>
                </a:cubicBezTo>
                <a:cubicBezTo>
                  <a:pt x="295273" y="1319024"/>
                  <a:pt x="0" y="1023750"/>
                  <a:pt x="0" y="659512"/>
                </a:cubicBezTo>
                <a:cubicBezTo>
                  <a:pt x="0" y="295274"/>
                  <a:pt x="295273" y="0"/>
                  <a:pt x="6595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3"/>
          </p:nvPr>
        </p:nvSpPr>
        <p:spPr>
          <a:xfrm>
            <a:off x="6279321" y="1905368"/>
            <a:ext cx="1319022" cy="1319024"/>
          </a:xfrm>
          <a:custGeom>
            <a:avLst/>
            <a:gdLst>
              <a:gd name="connsiteX0" fmla="*/ 659511 w 1319022"/>
              <a:gd name="connsiteY0" fmla="*/ 0 h 1319024"/>
              <a:gd name="connsiteX1" fmla="*/ 1319022 w 1319022"/>
              <a:gd name="connsiteY1" fmla="*/ 659512 h 1319024"/>
              <a:gd name="connsiteX2" fmla="*/ 659511 w 1319022"/>
              <a:gd name="connsiteY2" fmla="*/ 1319024 h 1319024"/>
              <a:gd name="connsiteX3" fmla="*/ 0 w 1319022"/>
              <a:gd name="connsiteY3" fmla="*/ 659512 h 1319024"/>
              <a:gd name="connsiteX4" fmla="*/ 659511 w 1319022"/>
              <a:gd name="connsiteY4" fmla="*/ 0 h 1319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022" h="1319024">
                <a:moveTo>
                  <a:pt x="659511" y="0"/>
                </a:moveTo>
                <a:cubicBezTo>
                  <a:pt x="1023749" y="0"/>
                  <a:pt x="1319022" y="295274"/>
                  <a:pt x="1319022" y="659512"/>
                </a:cubicBezTo>
                <a:cubicBezTo>
                  <a:pt x="1319022" y="1023750"/>
                  <a:pt x="1023749" y="1319024"/>
                  <a:pt x="659511" y="1319024"/>
                </a:cubicBezTo>
                <a:cubicBezTo>
                  <a:pt x="295273" y="1319024"/>
                  <a:pt x="0" y="1023750"/>
                  <a:pt x="0" y="659512"/>
                </a:cubicBezTo>
                <a:cubicBezTo>
                  <a:pt x="0" y="295274"/>
                  <a:pt x="295273" y="0"/>
                  <a:pt x="6595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4"/>
          </p:nvPr>
        </p:nvSpPr>
        <p:spPr>
          <a:xfrm>
            <a:off x="6279321" y="4446386"/>
            <a:ext cx="1319022" cy="1319024"/>
          </a:xfrm>
          <a:custGeom>
            <a:avLst/>
            <a:gdLst>
              <a:gd name="connsiteX0" fmla="*/ 659511 w 1319022"/>
              <a:gd name="connsiteY0" fmla="*/ 0 h 1319024"/>
              <a:gd name="connsiteX1" fmla="*/ 1319022 w 1319022"/>
              <a:gd name="connsiteY1" fmla="*/ 659512 h 1319024"/>
              <a:gd name="connsiteX2" fmla="*/ 659511 w 1319022"/>
              <a:gd name="connsiteY2" fmla="*/ 1319024 h 1319024"/>
              <a:gd name="connsiteX3" fmla="*/ 0 w 1319022"/>
              <a:gd name="connsiteY3" fmla="*/ 659512 h 1319024"/>
              <a:gd name="connsiteX4" fmla="*/ 659511 w 1319022"/>
              <a:gd name="connsiteY4" fmla="*/ 0 h 1319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022" h="1319024">
                <a:moveTo>
                  <a:pt x="659511" y="0"/>
                </a:moveTo>
                <a:cubicBezTo>
                  <a:pt x="1023749" y="0"/>
                  <a:pt x="1319022" y="295274"/>
                  <a:pt x="1319022" y="659512"/>
                </a:cubicBezTo>
                <a:cubicBezTo>
                  <a:pt x="1319022" y="1023750"/>
                  <a:pt x="1023749" y="1319024"/>
                  <a:pt x="659511" y="1319024"/>
                </a:cubicBezTo>
                <a:cubicBezTo>
                  <a:pt x="295273" y="1319024"/>
                  <a:pt x="0" y="1023750"/>
                  <a:pt x="0" y="659512"/>
                </a:cubicBezTo>
                <a:cubicBezTo>
                  <a:pt x="0" y="295274"/>
                  <a:pt x="295273" y="0"/>
                  <a:pt x="65951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5619668" y="6356350"/>
            <a:ext cx="952664" cy="365125"/>
          </a:xfrm>
          <a:prstGeom prst="rect">
            <a:avLst/>
          </a:prstGeom>
        </p:spPr>
        <p:txBody>
          <a:bodyPr/>
          <a:lstStyle/>
          <a:p>
            <a:fld id="{6EBB4EB7-59F5-46E3-8EC8-7F802E47989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119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80D54-490B-40A1-B881-655F5D6D9F30}" type="datetimeFigureOut">
              <a:rPr lang="zh-CN" altLang="en-US" smtClean="0"/>
              <a:t>2019/4/16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619668" y="6356350"/>
            <a:ext cx="952664" cy="365125"/>
          </a:xfrm>
          <a:prstGeom prst="rect">
            <a:avLst/>
          </a:prstGeom>
        </p:spPr>
        <p:txBody>
          <a:bodyPr/>
          <a:lstStyle/>
          <a:p>
            <a:fld id="{9E5884F2-6795-4B2C-94A9-E689C6BD88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031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8618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7" r:id="rId4"/>
    <p:sldLayoutId id="2147483666" r:id="rId5"/>
    <p:sldLayoutId id="2147483665" r:id="rId6"/>
    <p:sldLayoutId id="2147483664" r:id="rId7"/>
    <p:sldLayoutId id="2147483663" r:id="rId8"/>
    <p:sldLayoutId id="214748366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Relationship Id="rId5" Type="http://schemas.openxmlformats.org/officeDocument/2006/relationships/image" Target="../media/image14.png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Relationship Id="rId5" Type="http://schemas.openxmlformats.org/officeDocument/2006/relationships/image" Target="../media/image14.png"/><Relationship Id="rId4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93B81DD-83CD-4D89-BABE-6CD6EC39A58E}"/>
              </a:ext>
            </a:extLst>
          </p:cNvPr>
          <p:cNvSpPr txBox="1"/>
          <p:nvPr/>
        </p:nvSpPr>
        <p:spPr>
          <a:xfrm>
            <a:off x="5765152" y="1553575"/>
            <a:ext cx="1224164" cy="65492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dirty="0">
                <a:solidFill>
                  <a:srgbClr val="68AC57"/>
                </a:solidFill>
                <a:latin typeface="Century Gothic" panose="020B0502020202020204" pitchFamily="34" charset="0"/>
                <a:ea typeface="微软雅黑"/>
              </a:rPr>
              <a:t>SPRING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68AC57"/>
                </a:solidFill>
                <a:effectLst/>
                <a:uLnTx/>
                <a:uFillTx/>
                <a:latin typeface="Century Gothic" panose="020B0502020202020204" pitchFamily="34" charset="0"/>
                <a:ea typeface="微软雅黑"/>
                <a:cs typeface="+mn-cs"/>
              </a:rPr>
              <a:t> TEMPLATE</a:t>
            </a:r>
          </a:p>
        </p:txBody>
      </p:sp>
      <p:sp>
        <p:nvSpPr>
          <p:cNvPr id="5" name="弧形 4">
            <a:extLst>
              <a:ext uri="{FF2B5EF4-FFF2-40B4-BE49-F238E27FC236}">
                <a16:creationId xmlns:a16="http://schemas.microsoft.com/office/drawing/2014/main" id="{6F480AF0-7B0A-4F5A-B7EA-2390414E90A0}"/>
              </a:ext>
            </a:extLst>
          </p:cNvPr>
          <p:cNvSpPr/>
          <p:nvPr/>
        </p:nvSpPr>
        <p:spPr>
          <a:xfrm>
            <a:off x="4784323" y="694580"/>
            <a:ext cx="2580023" cy="2524032"/>
          </a:xfrm>
          <a:prstGeom prst="arc">
            <a:avLst>
              <a:gd name="adj1" fmla="val 355358"/>
              <a:gd name="adj2" fmla="val 13398829"/>
            </a:avLst>
          </a:prstGeom>
          <a:ln w="19050">
            <a:solidFill>
              <a:srgbClr val="68AC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4AB35BD-9374-49DD-8D68-670FEDF763B1}"/>
              </a:ext>
            </a:extLst>
          </p:cNvPr>
          <p:cNvSpPr txBox="1"/>
          <p:nvPr/>
        </p:nvSpPr>
        <p:spPr>
          <a:xfrm>
            <a:off x="5070723" y="248303"/>
            <a:ext cx="615553" cy="26776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rgbClr val="68AC5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电子科技大学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7CF271-583F-41B9-AD4A-B836ED9644AB}"/>
              </a:ext>
            </a:extLst>
          </p:cNvPr>
          <p:cNvSpPr txBox="1"/>
          <p:nvPr/>
        </p:nvSpPr>
        <p:spPr>
          <a:xfrm>
            <a:off x="5885965" y="1130469"/>
            <a:ext cx="1043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dirty="0">
                <a:solidFill>
                  <a:srgbClr val="68AC57"/>
                </a:solidFill>
                <a:latin typeface="Aparajita" panose="020B0604020202020204" pitchFamily="34" charset="0"/>
                <a:ea typeface="时尚中黑简体" panose="01010104010101010101" pitchFamily="2" charset="-122"/>
                <a:cs typeface="Aparajita" panose="020B0604020202020204" pitchFamily="34" charset="0"/>
              </a:rPr>
              <a:t>2019</a:t>
            </a:r>
            <a:endParaRPr lang="zh-CN" altLang="en-US" sz="4000" dirty="0">
              <a:solidFill>
                <a:srgbClr val="68AC57"/>
              </a:solidFill>
              <a:latin typeface="Aparajita" panose="020B0604020202020204" pitchFamily="34" charset="0"/>
              <a:ea typeface="时尚中黑简体" panose="01010104010101010101" pitchFamily="2" charset="-122"/>
              <a:cs typeface="Aparajita" panose="020B0604020202020204" pitchFamily="34" charset="0"/>
            </a:endParaRPr>
          </a:p>
        </p:txBody>
      </p:sp>
      <p:sp>
        <p:nvSpPr>
          <p:cNvPr id="8" name="弧形 7">
            <a:extLst>
              <a:ext uri="{FF2B5EF4-FFF2-40B4-BE49-F238E27FC236}">
                <a16:creationId xmlns:a16="http://schemas.microsoft.com/office/drawing/2014/main" id="{02E9A5C0-3E3C-4716-AA2C-FA888F9D2050}"/>
              </a:ext>
            </a:extLst>
          </p:cNvPr>
          <p:cNvSpPr/>
          <p:nvPr/>
        </p:nvSpPr>
        <p:spPr>
          <a:xfrm>
            <a:off x="4854081" y="694580"/>
            <a:ext cx="2580023" cy="2524032"/>
          </a:xfrm>
          <a:prstGeom prst="arc">
            <a:avLst>
              <a:gd name="adj1" fmla="val 14916844"/>
              <a:gd name="adj2" fmla="val 20055053"/>
            </a:avLst>
          </a:prstGeom>
          <a:ln w="19050">
            <a:solidFill>
              <a:srgbClr val="68AC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98239B6-CFD6-4529-B8DA-A0861A3558D8}"/>
              </a:ext>
            </a:extLst>
          </p:cNvPr>
          <p:cNvSpPr txBox="1"/>
          <p:nvPr/>
        </p:nvSpPr>
        <p:spPr>
          <a:xfrm>
            <a:off x="1115711" y="3366771"/>
            <a:ext cx="996057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600" dirty="0">
                <a:solidFill>
                  <a:srgbClr val="68AC57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这里添加主标题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2F49476-217F-497C-981B-C694F615FB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44753">
            <a:off x="6071647" y="22862"/>
            <a:ext cx="2399956" cy="239995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1F8A2D8-7171-4219-9504-10AE2FD36AB2}"/>
              </a:ext>
            </a:extLst>
          </p:cNvPr>
          <p:cNvSpPr txBox="1"/>
          <p:nvPr/>
        </p:nvSpPr>
        <p:spPr>
          <a:xfrm>
            <a:off x="3842032" y="5861745"/>
            <a:ext cx="4464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9CD37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制作人：电子科技大学微视野工作室</a:t>
            </a:r>
          </a:p>
        </p:txBody>
      </p:sp>
    </p:spTree>
    <p:extLst>
      <p:ext uri="{BB962C8B-B14F-4D97-AF65-F5344CB8AC3E}">
        <p14:creationId xmlns:p14="http://schemas.microsoft.com/office/powerpoint/2010/main" val="581661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80294D64-B1C2-486C-9357-CA25B952E3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152" r="1747" b="17913"/>
          <a:stretch/>
        </p:blipFill>
        <p:spPr>
          <a:xfrm>
            <a:off x="0" y="4185139"/>
            <a:ext cx="12192000" cy="2672862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40AB61DD-3243-46D0-89F8-4284C9AB093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77024">
            <a:off x="6862865" y="654908"/>
            <a:ext cx="4151127" cy="4151127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87981807-97B7-4F9D-B7B6-FD700ADD5A62}"/>
              </a:ext>
            </a:extLst>
          </p:cNvPr>
          <p:cNvGrpSpPr/>
          <p:nvPr/>
        </p:nvGrpSpPr>
        <p:grpSpPr>
          <a:xfrm>
            <a:off x="2523871" y="873467"/>
            <a:ext cx="6554156" cy="2694519"/>
            <a:chOff x="2818798" y="3093818"/>
            <a:chExt cx="6554156" cy="2694519"/>
          </a:xfrm>
        </p:grpSpPr>
        <p:sp>
          <p:nvSpPr>
            <p:cNvPr id="27" name="íślíḋè-Rectangle: Rounded Corners 5">
              <a:extLst>
                <a:ext uri="{FF2B5EF4-FFF2-40B4-BE49-F238E27FC236}">
                  <a16:creationId xmlns:a16="http://schemas.microsoft.com/office/drawing/2014/main" id="{3249CFC5-DABB-4E47-973A-510E1206A054}"/>
                </a:ext>
              </a:extLst>
            </p:cNvPr>
            <p:cNvSpPr/>
            <p:nvPr/>
          </p:nvSpPr>
          <p:spPr>
            <a:xfrm>
              <a:off x="6089833" y="4833443"/>
              <a:ext cx="3283121" cy="131159"/>
            </a:xfrm>
            <a:prstGeom prst="roundRect">
              <a:avLst>
                <a:gd name="adj" fmla="val 24207"/>
              </a:avLst>
            </a:prstGeom>
            <a:solidFill>
              <a:schemeClr val="bg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íślíḋè-Rectangle: Rounded Corners 9">
              <a:extLst>
                <a:ext uri="{FF2B5EF4-FFF2-40B4-BE49-F238E27FC236}">
                  <a16:creationId xmlns:a16="http://schemas.microsoft.com/office/drawing/2014/main" id="{40E02215-ADEB-4673-99CD-14BDDF8C4364}"/>
                </a:ext>
              </a:extLst>
            </p:cNvPr>
            <p:cNvSpPr/>
            <p:nvPr/>
          </p:nvSpPr>
          <p:spPr>
            <a:xfrm>
              <a:off x="6089833" y="3180931"/>
              <a:ext cx="3283121" cy="131159"/>
            </a:xfrm>
            <a:prstGeom prst="roundRect">
              <a:avLst>
                <a:gd name="adj" fmla="val 24207"/>
              </a:avLst>
            </a:prstGeom>
            <a:solidFill>
              <a:schemeClr val="bg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ślíḋè-Rectangle: Rounded Corners 10">
              <a:extLst>
                <a:ext uri="{FF2B5EF4-FFF2-40B4-BE49-F238E27FC236}">
                  <a16:creationId xmlns:a16="http://schemas.microsoft.com/office/drawing/2014/main" id="{B1EF1738-751B-45C2-B57F-BEF1C1FCE68A}"/>
                </a:ext>
              </a:extLst>
            </p:cNvPr>
            <p:cNvSpPr/>
            <p:nvPr/>
          </p:nvSpPr>
          <p:spPr>
            <a:xfrm>
              <a:off x="5036517" y="3180931"/>
              <a:ext cx="2158721" cy="193300"/>
            </a:xfrm>
            <a:prstGeom prst="roundRect">
              <a:avLst>
                <a:gd name="adj" fmla="val 24207"/>
              </a:avLst>
            </a:prstGeom>
            <a:solidFill>
              <a:srgbClr val="E5F3B2"/>
            </a:solidFill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lIns="0" tIns="144000" rIns="0" bIns="0" rtlCol="0" anchor="ctr"/>
            <a:lstStyle/>
            <a:p>
              <a:pPr algn="ctr"/>
              <a:endParaRPr sz="8000" kern="0">
                <a:solidFill>
                  <a:srgbClr val="575757"/>
                </a:solidFill>
                <a:latin typeface="Campton Light"/>
                <a:ea typeface="方正兰亭超细黑简体"/>
              </a:endParaRPr>
            </a:p>
          </p:txBody>
        </p:sp>
        <p:sp>
          <p:nvSpPr>
            <p:cNvPr id="32" name="íślíḋè-Rectangle: Rounded Corners 11">
              <a:extLst>
                <a:ext uri="{FF2B5EF4-FFF2-40B4-BE49-F238E27FC236}">
                  <a16:creationId xmlns:a16="http://schemas.microsoft.com/office/drawing/2014/main" id="{4DD16F8F-9F46-4149-B410-D03ED9DDD3D7}"/>
                </a:ext>
              </a:extLst>
            </p:cNvPr>
            <p:cNvSpPr/>
            <p:nvPr/>
          </p:nvSpPr>
          <p:spPr>
            <a:xfrm>
              <a:off x="2818798" y="5657178"/>
              <a:ext cx="3283121" cy="131159"/>
            </a:xfrm>
            <a:prstGeom prst="roundRect">
              <a:avLst>
                <a:gd name="adj" fmla="val 24207"/>
              </a:avLst>
            </a:prstGeom>
            <a:solidFill>
              <a:schemeClr val="bg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íślíḋè-Rectangle 19">
              <a:extLst>
                <a:ext uri="{FF2B5EF4-FFF2-40B4-BE49-F238E27FC236}">
                  <a16:creationId xmlns:a16="http://schemas.microsoft.com/office/drawing/2014/main" id="{771AFEBA-1203-4AC7-99A0-4314A739E500}"/>
                </a:ext>
              </a:extLst>
            </p:cNvPr>
            <p:cNvSpPr/>
            <p:nvPr/>
          </p:nvSpPr>
          <p:spPr>
            <a:xfrm>
              <a:off x="8006143" y="3093818"/>
              <a:ext cx="774574" cy="30538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1750" dirty="0">
                  <a:solidFill>
                    <a:srgbClr val="68AC57"/>
                  </a:solidFill>
                </a:rPr>
                <a:t>40%</a:t>
              </a:r>
            </a:p>
          </p:txBody>
        </p:sp>
        <p:sp>
          <p:nvSpPr>
            <p:cNvPr id="35" name="íślíḋè-Rectangle 22">
              <a:extLst>
                <a:ext uri="{FF2B5EF4-FFF2-40B4-BE49-F238E27FC236}">
                  <a16:creationId xmlns:a16="http://schemas.microsoft.com/office/drawing/2014/main" id="{6D8A8631-325F-4A5A-8AF4-39517C1542E5}"/>
                </a:ext>
              </a:extLst>
            </p:cNvPr>
            <p:cNvSpPr/>
            <p:nvPr/>
          </p:nvSpPr>
          <p:spPr>
            <a:xfrm>
              <a:off x="8006143" y="3931744"/>
              <a:ext cx="774574" cy="30538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1750" dirty="0">
                  <a:solidFill>
                    <a:srgbClr val="68AC57"/>
                  </a:solidFill>
                </a:rPr>
                <a:t>60%</a:t>
              </a:r>
            </a:p>
          </p:txBody>
        </p:sp>
        <p:sp>
          <p:nvSpPr>
            <p:cNvPr id="36" name="íślíḋè-Rectangle 25">
              <a:extLst>
                <a:ext uri="{FF2B5EF4-FFF2-40B4-BE49-F238E27FC236}">
                  <a16:creationId xmlns:a16="http://schemas.microsoft.com/office/drawing/2014/main" id="{6537A4F1-8A99-480F-B668-6795906B3803}"/>
                </a:ext>
              </a:extLst>
            </p:cNvPr>
            <p:cNvSpPr/>
            <p:nvPr/>
          </p:nvSpPr>
          <p:spPr>
            <a:xfrm>
              <a:off x="8036502" y="4645440"/>
              <a:ext cx="774574" cy="30538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1750" dirty="0">
                  <a:solidFill>
                    <a:srgbClr val="68AC57"/>
                  </a:solidFill>
                </a:rPr>
                <a:t>75%</a:t>
              </a:r>
            </a:p>
          </p:txBody>
        </p:sp>
        <p:sp>
          <p:nvSpPr>
            <p:cNvPr id="37" name="íślíḋè-Rectangle 28">
              <a:extLst>
                <a:ext uri="{FF2B5EF4-FFF2-40B4-BE49-F238E27FC236}">
                  <a16:creationId xmlns:a16="http://schemas.microsoft.com/office/drawing/2014/main" id="{E8619A92-675F-4BF4-A722-A2709B2CD102}"/>
                </a:ext>
              </a:extLst>
            </p:cNvPr>
            <p:cNvSpPr/>
            <p:nvPr/>
          </p:nvSpPr>
          <p:spPr>
            <a:xfrm>
              <a:off x="8036502" y="5463690"/>
              <a:ext cx="774574" cy="30538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1750" b="1" dirty="0">
                  <a:solidFill>
                    <a:srgbClr val="68AC57"/>
                  </a:solidFill>
                </a:rPr>
                <a:t>89%</a:t>
              </a:r>
            </a:p>
          </p:txBody>
        </p:sp>
        <p:sp>
          <p:nvSpPr>
            <p:cNvPr id="39" name="íślíḋè-Rectangle: Rounded Corners 29">
              <a:extLst>
                <a:ext uri="{FF2B5EF4-FFF2-40B4-BE49-F238E27FC236}">
                  <a16:creationId xmlns:a16="http://schemas.microsoft.com/office/drawing/2014/main" id="{1F44FBA8-EFD1-450C-9049-F6EFA8B82524}"/>
                </a:ext>
              </a:extLst>
            </p:cNvPr>
            <p:cNvSpPr/>
            <p:nvPr/>
          </p:nvSpPr>
          <p:spPr>
            <a:xfrm>
              <a:off x="3382923" y="3185941"/>
              <a:ext cx="1653594" cy="188290"/>
            </a:xfrm>
            <a:prstGeom prst="roundRect">
              <a:avLst>
                <a:gd name="adj" fmla="val 24207"/>
              </a:avLst>
            </a:prstGeom>
            <a:solidFill>
              <a:srgbClr val="9CD373"/>
            </a:solidFill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/>
          </p:spPr>
          <p:txBody>
            <a:bodyPr lIns="0" tIns="144000" rIns="0" bIns="0" rtlCol="0" anchor="ctr"/>
            <a:lstStyle/>
            <a:p>
              <a:pPr algn="ctr"/>
              <a:endParaRPr sz="8000" kern="0">
                <a:solidFill>
                  <a:srgbClr val="575757"/>
                </a:solidFill>
                <a:latin typeface="Campton Light"/>
                <a:ea typeface="方正兰亭超细黑简体"/>
              </a:endParaRPr>
            </a:p>
          </p:txBody>
        </p:sp>
      </p:grpSp>
      <p:sp>
        <p:nvSpPr>
          <p:cNvPr id="40" name="íślíḋè-Rectangle: Rounded Corners 29">
            <a:extLst>
              <a:ext uri="{FF2B5EF4-FFF2-40B4-BE49-F238E27FC236}">
                <a16:creationId xmlns:a16="http://schemas.microsoft.com/office/drawing/2014/main" id="{0A515909-544C-45CA-B623-211E5D1AA9F8}"/>
              </a:ext>
            </a:extLst>
          </p:cNvPr>
          <p:cNvSpPr/>
          <p:nvPr/>
        </p:nvSpPr>
        <p:spPr>
          <a:xfrm>
            <a:off x="3078988" y="1714944"/>
            <a:ext cx="2246806" cy="205571"/>
          </a:xfrm>
          <a:prstGeom prst="roundRect">
            <a:avLst>
              <a:gd name="adj" fmla="val 24207"/>
            </a:avLst>
          </a:prstGeom>
          <a:solidFill>
            <a:srgbClr val="9CD373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lIns="0" tIns="144000" rIns="0" bIns="0" rtlCol="0" anchor="ctr"/>
          <a:lstStyle/>
          <a:p>
            <a:pPr algn="ctr"/>
            <a:endParaRPr sz="8000" kern="0">
              <a:solidFill>
                <a:srgbClr val="575757"/>
              </a:solidFill>
              <a:latin typeface="Campton Light"/>
              <a:ea typeface="方正兰亭超细黑简体"/>
            </a:endParaRPr>
          </a:p>
        </p:txBody>
      </p:sp>
      <p:sp>
        <p:nvSpPr>
          <p:cNvPr id="41" name="íślíḋè-Rectangle: Rounded Corners 10">
            <a:extLst>
              <a:ext uri="{FF2B5EF4-FFF2-40B4-BE49-F238E27FC236}">
                <a16:creationId xmlns:a16="http://schemas.microsoft.com/office/drawing/2014/main" id="{5EDFC092-43B5-44A8-BE4E-A110DF8B9CC9}"/>
              </a:ext>
            </a:extLst>
          </p:cNvPr>
          <p:cNvSpPr/>
          <p:nvPr/>
        </p:nvSpPr>
        <p:spPr>
          <a:xfrm>
            <a:off x="5325794" y="1691412"/>
            <a:ext cx="1574517" cy="229103"/>
          </a:xfrm>
          <a:prstGeom prst="roundRect">
            <a:avLst>
              <a:gd name="adj" fmla="val 24207"/>
            </a:avLst>
          </a:prstGeom>
          <a:solidFill>
            <a:srgbClr val="E5F3B2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lIns="0" tIns="144000" rIns="0" bIns="0" rtlCol="0" anchor="ctr"/>
          <a:lstStyle/>
          <a:p>
            <a:pPr algn="ctr"/>
            <a:endParaRPr sz="8000" kern="0">
              <a:solidFill>
                <a:srgbClr val="575757"/>
              </a:solidFill>
              <a:latin typeface="Campton Light"/>
              <a:ea typeface="方正兰亭超细黑简体"/>
            </a:endParaRPr>
          </a:p>
        </p:txBody>
      </p:sp>
      <p:sp>
        <p:nvSpPr>
          <p:cNvPr id="42" name="íślíḋè-Rectangle: Rounded Corners 29">
            <a:extLst>
              <a:ext uri="{FF2B5EF4-FFF2-40B4-BE49-F238E27FC236}">
                <a16:creationId xmlns:a16="http://schemas.microsoft.com/office/drawing/2014/main" id="{DA565DD6-C6B7-4BE9-A99E-85155467C4D6}"/>
              </a:ext>
            </a:extLst>
          </p:cNvPr>
          <p:cNvSpPr/>
          <p:nvPr/>
        </p:nvSpPr>
        <p:spPr>
          <a:xfrm>
            <a:off x="3062822" y="2508200"/>
            <a:ext cx="2732083" cy="161991"/>
          </a:xfrm>
          <a:prstGeom prst="roundRect">
            <a:avLst>
              <a:gd name="adj" fmla="val 24207"/>
            </a:avLst>
          </a:prstGeom>
          <a:solidFill>
            <a:srgbClr val="9CD373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lIns="0" tIns="144000" rIns="0" bIns="0" rtlCol="0" anchor="ctr"/>
          <a:lstStyle/>
          <a:p>
            <a:pPr algn="ctr"/>
            <a:endParaRPr sz="8000" kern="0">
              <a:solidFill>
                <a:srgbClr val="575757"/>
              </a:solidFill>
              <a:latin typeface="Campton Light"/>
              <a:ea typeface="方正兰亭超细黑简体"/>
            </a:endParaRPr>
          </a:p>
        </p:txBody>
      </p:sp>
      <p:sp>
        <p:nvSpPr>
          <p:cNvPr id="45" name="íślíḋè-Rectangle: Rounded Corners 10">
            <a:extLst>
              <a:ext uri="{FF2B5EF4-FFF2-40B4-BE49-F238E27FC236}">
                <a16:creationId xmlns:a16="http://schemas.microsoft.com/office/drawing/2014/main" id="{B9800250-4D39-41CC-98C8-31576DBC5DE7}"/>
              </a:ext>
            </a:extLst>
          </p:cNvPr>
          <p:cNvSpPr/>
          <p:nvPr/>
        </p:nvSpPr>
        <p:spPr>
          <a:xfrm>
            <a:off x="5794905" y="2485371"/>
            <a:ext cx="1112681" cy="184821"/>
          </a:xfrm>
          <a:prstGeom prst="roundRect">
            <a:avLst>
              <a:gd name="adj" fmla="val 24207"/>
            </a:avLst>
          </a:prstGeom>
          <a:solidFill>
            <a:srgbClr val="E5F3B2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lIns="0" tIns="144000" rIns="0" bIns="0" rtlCol="0" anchor="ctr"/>
          <a:lstStyle/>
          <a:p>
            <a:pPr algn="ctr"/>
            <a:endParaRPr sz="8000" kern="0">
              <a:solidFill>
                <a:srgbClr val="575757"/>
              </a:solidFill>
              <a:latin typeface="Campton Light"/>
              <a:ea typeface="方正兰亭超细黑简体"/>
            </a:endParaRPr>
          </a:p>
        </p:txBody>
      </p:sp>
      <p:sp>
        <p:nvSpPr>
          <p:cNvPr id="46" name="íślíḋè-Rectangle: Rounded Corners 29">
            <a:extLst>
              <a:ext uri="{FF2B5EF4-FFF2-40B4-BE49-F238E27FC236}">
                <a16:creationId xmlns:a16="http://schemas.microsoft.com/office/drawing/2014/main" id="{72C4B421-A6F6-4BAD-8F2A-E690003AD45A}"/>
              </a:ext>
            </a:extLst>
          </p:cNvPr>
          <p:cNvSpPr/>
          <p:nvPr/>
        </p:nvSpPr>
        <p:spPr>
          <a:xfrm>
            <a:off x="3078988" y="3252006"/>
            <a:ext cx="3317498" cy="184820"/>
          </a:xfrm>
          <a:prstGeom prst="roundRect">
            <a:avLst>
              <a:gd name="adj" fmla="val 24207"/>
            </a:avLst>
          </a:prstGeom>
          <a:solidFill>
            <a:srgbClr val="9CD373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lIns="0" tIns="144000" rIns="0" bIns="0" rtlCol="0" anchor="ctr"/>
          <a:lstStyle/>
          <a:p>
            <a:pPr algn="ctr"/>
            <a:endParaRPr sz="8000" kern="0">
              <a:solidFill>
                <a:srgbClr val="575757"/>
              </a:solidFill>
              <a:latin typeface="Campton Light"/>
              <a:ea typeface="方正兰亭超细黑简体"/>
            </a:endParaRPr>
          </a:p>
        </p:txBody>
      </p:sp>
      <p:sp>
        <p:nvSpPr>
          <p:cNvPr id="47" name="íślíḋè-Rectangle: Rounded Corners 10">
            <a:extLst>
              <a:ext uri="{FF2B5EF4-FFF2-40B4-BE49-F238E27FC236}">
                <a16:creationId xmlns:a16="http://schemas.microsoft.com/office/drawing/2014/main" id="{893BAE33-715E-4261-A374-39B2898B4AE1}"/>
              </a:ext>
            </a:extLst>
          </p:cNvPr>
          <p:cNvSpPr/>
          <p:nvPr/>
        </p:nvSpPr>
        <p:spPr>
          <a:xfrm>
            <a:off x="6396486" y="3265766"/>
            <a:ext cx="503825" cy="171060"/>
          </a:xfrm>
          <a:prstGeom prst="roundRect">
            <a:avLst>
              <a:gd name="adj" fmla="val 24207"/>
            </a:avLst>
          </a:prstGeom>
          <a:solidFill>
            <a:srgbClr val="E5F3B2"/>
          </a:solidFill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lIns="0" tIns="144000" rIns="0" bIns="0" rtlCol="0" anchor="ctr"/>
          <a:lstStyle/>
          <a:p>
            <a:pPr algn="ctr"/>
            <a:endParaRPr sz="8000" kern="0">
              <a:solidFill>
                <a:srgbClr val="575757"/>
              </a:solidFill>
              <a:latin typeface="Campton Light"/>
              <a:ea typeface="方正兰亭超细黑简体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82454872"/>
      </p:ext>
    </p:extLst>
  </p:cSld>
  <p:clrMapOvr>
    <a:masterClrMapping/>
  </p:clrMapOvr>
  <p:transition spd="slow" advTm="0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D3DE94F-8BCE-444D-B521-18FC1F3DD7E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95" b="18004"/>
          <a:stretch/>
        </p:blipFill>
        <p:spPr>
          <a:xfrm>
            <a:off x="1" y="4203461"/>
            <a:ext cx="12191999" cy="2654537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40AB61DD-3243-46D0-89F8-4284C9AB093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77024">
            <a:off x="7004926" y="621446"/>
            <a:ext cx="4151127" cy="4151127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43EA83C5-2C99-4E04-921B-87B42D7D0B04}"/>
              </a:ext>
            </a:extLst>
          </p:cNvPr>
          <p:cNvSpPr/>
          <p:nvPr/>
        </p:nvSpPr>
        <p:spPr>
          <a:xfrm>
            <a:off x="1372611" y="1195831"/>
            <a:ext cx="1647106" cy="1272182"/>
          </a:xfrm>
          <a:prstGeom prst="rect">
            <a:avLst/>
          </a:prstGeom>
          <a:solidFill>
            <a:srgbClr val="9CD37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AE99A415-46AA-44B3-A1BF-67FC550DA71C}"/>
              </a:ext>
            </a:extLst>
          </p:cNvPr>
          <p:cNvSpPr/>
          <p:nvPr/>
        </p:nvSpPr>
        <p:spPr>
          <a:xfrm>
            <a:off x="3284668" y="1641200"/>
            <a:ext cx="1647106" cy="1272182"/>
          </a:xfrm>
          <a:prstGeom prst="rect">
            <a:avLst/>
          </a:prstGeom>
          <a:solidFill>
            <a:srgbClr val="E5F3B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1370F398-B705-409A-8967-77C8A3B8BD2E}"/>
              </a:ext>
            </a:extLst>
          </p:cNvPr>
          <p:cNvSpPr/>
          <p:nvPr/>
        </p:nvSpPr>
        <p:spPr>
          <a:xfrm>
            <a:off x="7099840" y="1641200"/>
            <a:ext cx="1647106" cy="1272182"/>
          </a:xfrm>
          <a:prstGeom prst="rect">
            <a:avLst/>
          </a:prstGeom>
          <a:solidFill>
            <a:srgbClr val="E5F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64356039-CBD7-432D-BBAE-D779F56636DD}"/>
              </a:ext>
            </a:extLst>
          </p:cNvPr>
          <p:cNvSpPr/>
          <p:nvPr/>
        </p:nvSpPr>
        <p:spPr>
          <a:xfrm>
            <a:off x="5192254" y="1195831"/>
            <a:ext cx="1647106" cy="1272182"/>
          </a:xfrm>
          <a:prstGeom prst="rect">
            <a:avLst/>
          </a:prstGeom>
          <a:solidFill>
            <a:srgbClr val="9CD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60F209C-6448-42E2-8BCF-348CD2637E47}"/>
              </a:ext>
            </a:extLst>
          </p:cNvPr>
          <p:cNvSpPr/>
          <p:nvPr/>
        </p:nvSpPr>
        <p:spPr>
          <a:xfrm>
            <a:off x="1599686" y="1601089"/>
            <a:ext cx="12282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kern="100" dirty="0">
                <a:solidFill>
                  <a:schemeClr val="bg1"/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UESTC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8891EAF2-5621-41C9-A7CD-869F4BBF49CC}"/>
              </a:ext>
            </a:extLst>
          </p:cNvPr>
          <p:cNvSpPr/>
          <p:nvPr/>
        </p:nvSpPr>
        <p:spPr>
          <a:xfrm>
            <a:off x="5419329" y="1601088"/>
            <a:ext cx="12282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kern="100" dirty="0">
                <a:solidFill>
                  <a:schemeClr val="bg1"/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UESTC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55F47CD2-0AB9-4735-8BD7-B7860623064A}"/>
              </a:ext>
            </a:extLst>
          </p:cNvPr>
          <p:cNvSpPr/>
          <p:nvPr/>
        </p:nvSpPr>
        <p:spPr>
          <a:xfrm>
            <a:off x="9254074" y="2205736"/>
            <a:ext cx="12282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kern="100" dirty="0">
                <a:solidFill>
                  <a:schemeClr val="bg1"/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UESTC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0F716702-DA5E-4C7B-B889-17311D46A314}"/>
              </a:ext>
            </a:extLst>
          </p:cNvPr>
          <p:cNvSpPr/>
          <p:nvPr/>
        </p:nvSpPr>
        <p:spPr>
          <a:xfrm>
            <a:off x="3516359" y="2002975"/>
            <a:ext cx="12282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kern="100" dirty="0">
                <a:solidFill>
                  <a:srgbClr val="68AC57"/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UESTC</a:t>
            </a:r>
            <a:endParaRPr lang="zh-CN" altLang="en-US" sz="2400" dirty="0">
              <a:solidFill>
                <a:srgbClr val="68AC57"/>
              </a:solidFill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4B24B44-93C0-404D-87C0-104D6F25ABB8}"/>
              </a:ext>
            </a:extLst>
          </p:cNvPr>
          <p:cNvSpPr/>
          <p:nvPr/>
        </p:nvSpPr>
        <p:spPr>
          <a:xfrm>
            <a:off x="7326915" y="2044366"/>
            <a:ext cx="12282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kern="100" dirty="0">
                <a:solidFill>
                  <a:srgbClr val="68AC57"/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UESTC</a:t>
            </a:r>
            <a:endParaRPr lang="zh-CN" altLang="en-US" sz="2400" dirty="0">
              <a:solidFill>
                <a:srgbClr val="68AC57"/>
              </a:solidFill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8DB7079B-5CE8-4F8D-80B5-D88ADA8321F5}"/>
              </a:ext>
            </a:extLst>
          </p:cNvPr>
          <p:cNvSpPr/>
          <p:nvPr/>
        </p:nvSpPr>
        <p:spPr>
          <a:xfrm>
            <a:off x="1372611" y="2568650"/>
            <a:ext cx="2084387" cy="39613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68AC57"/>
                </a:solidFill>
              </a:rPr>
              <a:t>标题文字添加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6126EF63-C13F-465A-8284-E412A361529A}"/>
              </a:ext>
            </a:extLst>
          </p:cNvPr>
          <p:cNvSpPr/>
          <p:nvPr/>
        </p:nvSpPr>
        <p:spPr>
          <a:xfrm>
            <a:off x="3284668" y="3011728"/>
            <a:ext cx="2084387" cy="39613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68AC57"/>
                </a:solidFill>
              </a:rPr>
              <a:t>标题文字添加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EEDF3F6-0FF4-4C8D-A146-0764285B4EDA}"/>
              </a:ext>
            </a:extLst>
          </p:cNvPr>
          <p:cNvSpPr/>
          <p:nvPr/>
        </p:nvSpPr>
        <p:spPr>
          <a:xfrm>
            <a:off x="5192254" y="2592122"/>
            <a:ext cx="2084387" cy="39613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68AC57"/>
                </a:solidFill>
              </a:rPr>
              <a:t>标题文字添加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73C6B7BA-3CF1-41DC-8A30-38614209A069}"/>
              </a:ext>
            </a:extLst>
          </p:cNvPr>
          <p:cNvSpPr/>
          <p:nvPr/>
        </p:nvSpPr>
        <p:spPr>
          <a:xfrm>
            <a:off x="7169687" y="3032866"/>
            <a:ext cx="2084387" cy="39613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68AC57"/>
                </a:solidFill>
              </a:rPr>
              <a:t>标题文字添加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39955726"/>
      </p:ext>
    </p:extLst>
  </p:cSld>
  <p:clrMapOvr>
    <a:masterClrMapping/>
  </p:clrMapOvr>
  <p:transition spd="slow" advTm="0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D7D2E12-9118-45CB-903A-BCF6502F7C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65" b="44200"/>
          <a:stretch/>
        </p:blipFill>
        <p:spPr>
          <a:xfrm>
            <a:off x="-13950" y="4203461"/>
            <a:ext cx="12205949" cy="2658932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8B8CD03F-3C7B-4070-B0DD-2EA5EB7ECF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77024">
            <a:off x="7004926" y="621446"/>
            <a:ext cx="4151127" cy="4151127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07251CBE-EDAB-4A7E-8ED0-0D033A883383}"/>
              </a:ext>
            </a:extLst>
          </p:cNvPr>
          <p:cNvSpPr/>
          <p:nvPr/>
        </p:nvSpPr>
        <p:spPr>
          <a:xfrm>
            <a:off x="3108097" y="2995647"/>
            <a:ext cx="2084387" cy="39613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68AC57"/>
                </a:solidFill>
              </a:rPr>
              <a:t>标题文字添加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6505294-3495-48B8-8F25-536300F3F598}"/>
              </a:ext>
            </a:extLst>
          </p:cNvPr>
          <p:cNvSpPr/>
          <p:nvPr/>
        </p:nvSpPr>
        <p:spPr>
          <a:xfrm>
            <a:off x="1390882" y="2971091"/>
            <a:ext cx="2084387" cy="39613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68AC57"/>
                </a:solidFill>
              </a:rPr>
              <a:t>标题文字添加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4A9128A-56FC-454C-BAE7-6D4EE0D7C8E3}"/>
              </a:ext>
            </a:extLst>
          </p:cNvPr>
          <p:cNvSpPr/>
          <p:nvPr/>
        </p:nvSpPr>
        <p:spPr>
          <a:xfrm>
            <a:off x="6588110" y="2971091"/>
            <a:ext cx="2084387" cy="39613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68AC57"/>
                </a:solidFill>
              </a:rPr>
              <a:t>标题文字添加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55F3C724-8268-4BA6-A933-B3F13225D041}"/>
              </a:ext>
            </a:extLst>
          </p:cNvPr>
          <p:cNvSpPr/>
          <p:nvPr/>
        </p:nvSpPr>
        <p:spPr>
          <a:xfrm>
            <a:off x="4870895" y="2995648"/>
            <a:ext cx="2084387" cy="39613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rgbClr val="68AC57"/>
                </a:solidFill>
              </a:rPr>
              <a:t>标题文字添加</a:t>
            </a:r>
          </a:p>
        </p:txBody>
      </p:sp>
      <p:sp>
        <p:nvSpPr>
          <p:cNvPr id="38" name="菱形 37">
            <a:extLst>
              <a:ext uri="{FF2B5EF4-FFF2-40B4-BE49-F238E27FC236}">
                <a16:creationId xmlns:a16="http://schemas.microsoft.com/office/drawing/2014/main" id="{15055ABA-E201-4D33-9F50-93825717CBF9}"/>
              </a:ext>
            </a:extLst>
          </p:cNvPr>
          <p:cNvSpPr/>
          <p:nvPr/>
        </p:nvSpPr>
        <p:spPr>
          <a:xfrm>
            <a:off x="1089309" y="876871"/>
            <a:ext cx="2084387" cy="1974419"/>
          </a:xfrm>
          <a:prstGeom prst="diamond">
            <a:avLst/>
          </a:prstGeom>
          <a:solidFill>
            <a:srgbClr val="9CD373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菱形 42">
            <a:extLst>
              <a:ext uri="{FF2B5EF4-FFF2-40B4-BE49-F238E27FC236}">
                <a16:creationId xmlns:a16="http://schemas.microsoft.com/office/drawing/2014/main" id="{C6107A37-A3A8-47B6-AEB8-4718729C5974}"/>
              </a:ext>
            </a:extLst>
          </p:cNvPr>
          <p:cNvSpPr/>
          <p:nvPr/>
        </p:nvSpPr>
        <p:spPr>
          <a:xfrm>
            <a:off x="2821988" y="892956"/>
            <a:ext cx="2084387" cy="1974419"/>
          </a:xfrm>
          <a:prstGeom prst="diamond">
            <a:avLst/>
          </a:prstGeom>
          <a:solidFill>
            <a:srgbClr val="E5F3B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菱形 43">
            <a:extLst>
              <a:ext uri="{FF2B5EF4-FFF2-40B4-BE49-F238E27FC236}">
                <a16:creationId xmlns:a16="http://schemas.microsoft.com/office/drawing/2014/main" id="{87C11C17-9455-43FA-A634-1CF365F87B71}"/>
              </a:ext>
            </a:extLst>
          </p:cNvPr>
          <p:cNvSpPr/>
          <p:nvPr/>
        </p:nvSpPr>
        <p:spPr>
          <a:xfrm>
            <a:off x="4554667" y="913587"/>
            <a:ext cx="2084387" cy="1974419"/>
          </a:xfrm>
          <a:prstGeom prst="diamond">
            <a:avLst/>
          </a:prstGeom>
          <a:solidFill>
            <a:srgbClr val="9CD373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菱形 47">
            <a:extLst>
              <a:ext uri="{FF2B5EF4-FFF2-40B4-BE49-F238E27FC236}">
                <a16:creationId xmlns:a16="http://schemas.microsoft.com/office/drawing/2014/main" id="{8209B3AB-D2EA-49AC-AD49-4F42126511F3}"/>
              </a:ext>
            </a:extLst>
          </p:cNvPr>
          <p:cNvSpPr/>
          <p:nvPr/>
        </p:nvSpPr>
        <p:spPr>
          <a:xfrm>
            <a:off x="6287346" y="913588"/>
            <a:ext cx="2084387" cy="1974419"/>
          </a:xfrm>
          <a:prstGeom prst="diamond">
            <a:avLst/>
          </a:prstGeom>
          <a:solidFill>
            <a:srgbClr val="E5F3B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F1CDA8A4-634D-49F4-96A3-6DE4BC995C8C}"/>
              </a:ext>
            </a:extLst>
          </p:cNvPr>
          <p:cNvSpPr/>
          <p:nvPr/>
        </p:nvSpPr>
        <p:spPr>
          <a:xfrm>
            <a:off x="1543154" y="1669963"/>
            <a:ext cx="12282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kern="100" dirty="0">
                <a:solidFill>
                  <a:schemeClr val="bg1"/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UESTC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9F5EF1CB-BF9B-4081-A0BD-8B6B9443287D}"/>
              </a:ext>
            </a:extLst>
          </p:cNvPr>
          <p:cNvSpPr/>
          <p:nvPr/>
        </p:nvSpPr>
        <p:spPr>
          <a:xfrm>
            <a:off x="4956988" y="1707084"/>
            <a:ext cx="12282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kern="100" dirty="0">
                <a:solidFill>
                  <a:schemeClr val="bg1"/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UESTC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57077618-5D07-4393-8208-0395DC780438}"/>
              </a:ext>
            </a:extLst>
          </p:cNvPr>
          <p:cNvSpPr/>
          <p:nvPr/>
        </p:nvSpPr>
        <p:spPr>
          <a:xfrm>
            <a:off x="3277823" y="1649332"/>
            <a:ext cx="12282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kern="100" dirty="0">
                <a:solidFill>
                  <a:srgbClr val="9CD373"/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UESTC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C8309842-4E87-4FD1-87A4-61510C749C59}"/>
              </a:ext>
            </a:extLst>
          </p:cNvPr>
          <p:cNvSpPr/>
          <p:nvPr/>
        </p:nvSpPr>
        <p:spPr>
          <a:xfrm>
            <a:off x="6809892" y="1669963"/>
            <a:ext cx="12282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kern="100" dirty="0">
                <a:solidFill>
                  <a:srgbClr val="9CD373"/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UESTC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84491"/>
      </p:ext>
    </p:extLst>
  </p:cSld>
  <p:clrMapOvr>
    <a:masterClrMapping/>
  </p:clrMapOvr>
  <p:transition spd="slow" advTm="0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3B50D9D-03D5-482A-A74E-2748C014E8B0}"/>
              </a:ext>
            </a:extLst>
          </p:cNvPr>
          <p:cNvGrpSpPr/>
          <p:nvPr/>
        </p:nvGrpSpPr>
        <p:grpSpPr>
          <a:xfrm>
            <a:off x="4771109" y="1063006"/>
            <a:ext cx="2649781" cy="2547478"/>
            <a:chOff x="4449603" y="1600744"/>
            <a:chExt cx="2649781" cy="2547478"/>
          </a:xfrm>
        </p:grpSpPr>
        <p:sp>
          <p:nvSpPr>
            <p:cNvPr id="5" name="弧形 4">
              <a:extLst>
                <a:ext uri="{FF2B5EF4-FFF2-40B4-BE49-F238E27FC236}">
                  <a16:creationId xmlns:a16="http://schemas.microsoft.com/office/drawing/2014/main" id="{6F480AF0-7B0A-4F5A-B7EA-2390414E90A0}"/>
                </a:ext>
              </a:extLst>
            </p:cNvPr>
            <p:cNvSpPr/>
            <p:nvPr/>
          </p:nvSpPr>
          <p:spPr>
            <a:xfrm>
              <a:off x="4449603" y="1624190"/>
              <a:ext cx="2580023" cy="2524032"/>
            </a:xfrm>
            <a:prstGeom prst="arc">
              <a:avLst>
                <a:gd name="adj1" fmla="val 355358"/>
                <a:gd name="adj2" fmla="val 15105163"/>
              </a:avLst>
            </a:prstGeom>
            <a:ln w="19050">
              <a:solidFill>
                <a:srgbClr val="68AC5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弧形 7">
              <a:extLst>
                <a:ext uri="{FF2B5EF4-FFF2-40B4-BE49-F238E27FC236}">
                  <a16:creationId xmlns:a16="http://schemas.microsoft.com/office/drawing/2014/main" id="{02E9A5C0-3E3C-4716-AA2C-FA888F9D2050}"/>
                </a:ext>
              </a:extLst>
            </p:cNvPr>
            <p:cNvSpPr/>
            <p:nvPr/>
          </p:nvSpPr>
          <p:spPr>
            <a:xfrm>
              <a:off x="4519361" y="1600744"/>
              <a:ext cx="2580023" cy="2524032"/>
            </a:xfrm>
            <a:prstGeom prst="arc">
              <a:avLst>
                <a:gd name="adj1" fmla="val 14916844"/>
                <a:gd name="adj2" fmla="val 20055053"/>
              </a:avLst>
            </a:prstGeom>
            <a:ln w="19050">
              <a:solidFill>
                <a:srgbClr val="68AC5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898239B6-CFD6-4529-B8DA-A0861A3558D8}"/>
              </a:ext>
            </a:extLst>
          </p:cNvPr>
          <p:cNvSpPr txBox="1"/>
          <p:nvPr/>
        </p:nvSpPr>
        <p:spPr>
          <a:xfrm>
            <a:off x="1150589" y="1705935"/>
            <a:ext cx="996057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600" dirty="0">
                <a:solidFill>
                  <a:srgbClr val="68AC57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谢谢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2F49476-217F-497C-981B-C694F615FB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44753">
            <a:off x="6414647" y="801326"/>
            <a:ext cx="1872971" cy="187297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1F8A2D8-7171-4219-9504-10AE2FD36AB2}"/>
              </a:ext>
            </a:extLst>
          </p:cNvPr>
          <p:cNvSpPr txBox="1"/>
          <p:nvPr/>
        </p:nvSpPr>
        <p:spPr>
          <a:xfrm>
            <a:off x="3842032" y="5861745"/>
            <a:ext cx="4464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9CD37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制作人：电子科技大学微视野工作室</a:t>
            </a:r>
          </a:p>
        </p:txBody>
      </p:sp>
    </p:spTree>
    <p:extLst>
      <p:ext uri="{BB962C8B-B14F-4D97-AF65-F5344CB8AC3E}">
        <p14:creationId xmlns:p14="http://schemas.microsoft.com/office/powerpoint/2010/main" val="1962452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435A33BA-D1FC-4AC2-B764-C2CA62205F9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" y="0"/>
            <a:ext cx="4572000" cy="6858000"/>
          </a:xfrm>
          <a:prstGeom prst="rect">
            <a:avLst/>
          </a:prstGeom>
        </p:spPr>
      </p:pic>
      <p:sp>
        <p:nvSpPr>
          <p:cNvPr id="4" name="îŝḷîḓé-Oval 28">
            <a:extLst>
              <a:ext uri="{FF2B5EF4-FFF2-40B4-BE49-F238E27FC236}">
                <a16:creationId xmlns:a16="http://schemas.microsoft.com/office/drawing/2014/main" id="{31C5D91A-93BB-469B-BD8E-88D5C2942EEC}"/>
              </a:ext>
            </a:extLst>
          </p:cNvPr>
          <p:cNvSpPr/>
          <p:nvPr/>
        </p:nvSpPr>
        <p:spPr bwMode="auto">
          <a:xfrm flipH="1">
            <a:off x="6580385" y="1683629"/>
            <a:ext cx="726857" cy="726858"/>
          </a:xfrm>
          <a:prstGeom prst="ellipse">
            <a:avLst/>
          </a:prstGeom>
          <a:solidFill>
            <a:srgbClr val="E5F3B2"/>
          </a:solidFill>
          <a:ln w="3175" cap="flat" cmpd="sng" algn="ctr">
            <a:noFill/>
            <a:prstDash val="solid"/>
            <a:miter lim="800000"/>
          </a:ln>
          <a:effectLst/>
        </p:spPr>
        <p:txBody>
          <a:bodyPr lIns="0" tIns="144000" rIns="0" bIns="0" rtlCol="0" anchor="ctr"/>
          <a:lstStyle/>
          <a:p>
            <a:pPr algn="ctr"/>
            <a:r>
              <a:rPr lang="en-US" altLang="zh-CN" sz="4800" kern="0" dirty="0">
                <a:solidFill>
                  <a:srgbClr val="9CD67A"/>
                </a:solidFill>
                <a:latin typeface="Campton Light"/>
                <a:ea typeface="方正兰亭超细黑简体"/>
              </a:rPr>
              <a:t>1</a:t>
            </a:r>
            <a:endParaRPr sz="4800" kern="0" dirty="0">
              <a:solidFill>
                <a:srgbClr val="9CD67A"/>
              </a:solidFill>
              <a:latin typeface="Campton Light"/>
              <a:ea typeface="方正兰亭超细黑简体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B06996A-C51B-4595-85E5-C6DB8D7D68EB}"/>
              </a:ext>
            </a:extLst>
          </p:cNvPr>
          <p:cNvSpPr txBox="1"/>
          <p:nvPr/>
        </p:nvSpPr>
        <p:spPr>
          <a:xfrm>
            <a:off x="7554037" y="1849443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400" dirty="0">
                <a:solidFill>
                  <a:srgbClr val="68AC57"/>
                </a:solidFill>
                <a:latin typeface="+mj-ea"/>
                <a:ea typeface="+mj-ea"/>
                <a:cs typeface="经典综艺体简" panose="02010609000101010101" pitchFamily="49" charset="-122"/>
              </a:rPr>
              <a:t>标题文字添加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5A7973-C768-4CFB-A705-BA1BE9B955E2}"/>
              </a:ext>
            </a:extLst>
          </p:cNvPr>
          <p:cNvSpPr txBox="1"/>
          <p:nvPr/>
        </p:nvSpPr>
        <p:spPr>
          <a:xfrm>
            <a:off x="7307242" y="2828235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400" dirty="0">
                <a:solidFill>
                  <a:srgbClr val="68AC57"/>
                </a:solidFill>
                <a:latin typeface="+mj-ea"/>
                <a:ea typeface="+mj-ea"/>
                <a:cs typeface="经典综艺体简" panose="02010609000101010101" pitchFamily="49" charset="-122"/>
              </a:rPr>
              <a:t>标题文字添加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38973E8-6C6D-4296-B644-9BEFADFFA828}"/>
              </a:ext>
            </a:extLst>
          </p:cNvPr>
          <p:cNvSpPr txBox="1"/>
          <p:nvPr/>
        </p:nvSpPr>
        <p:spPr>
          <a:xfrm>
            <a:off x="7110176" y="3807027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400" dirty="0">
                <a:solidFill>
                  <a:srgbClr val="68AC57"/>
                </a:solidFill>
                <a:latin typeface="+mj-ea"/>
                <a:ea typeface="+mj-ea"/>
                <a:cs typeface="经典综艺体简" panose="02010609000101010101" pitchFamily="49" charset="-122"/>
              </a:rPr>
              <a:t>标题文字添加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617FFD4-E635-4B60-97AC-196BC389531F}"/>
              </a:ext>
            </a:extLst>
          </p:cNvPr>
          <p:cNvSpPr txBox="1"/>
          <p:nvPr/>
        </p:nvSpPr>
        <p:spPr>
          <a:xfrm>
            <a:off x="6829018" y="4732224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400" dirty="0">
                <a:solidFill>
                  <a:srgbClr val="68AC57"/>
                </a:solidFill>
                <a:latin typeface="+mj-ea"/>
                <a:ea typeface="+mj-ea"/>
                <a:cs typeface="经典综艺体简" panose="02010609000101010101" pitchFamily="49" charset="-122"/>
              </a:rPr>
              <a:t>标题文字添加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1E2AC9D-F86F-4F21-A4E9-42C66DEE358C}"/>
              </a:ext>
            </a:extLst>
          </p:cNvPr>
          <p:cNvSpPr/>
          <p:nvPr/>
        </p:nvSpPr>
        <p:spPr>
          <a:xfrm>
            <a:off x="1062810" y="1243483"/>
            <a:ext cx="2069960" cy="4242917"/>
          </a:xfrm>
          <a:prstGeom prst="rect">
            <a:avLst/>
          </a:prstGeom>
          <a:solidFill>
            <a:srgbClr val="68AC57">
              <a:alpha val="54000"/>
            </a:srgb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îŝḷîḓé-Oval 28">
            <a:extLst>
              <a:ext uri="{FF2B5EF4-FFF2-40B4-BE49-F238E27FC236}">
                <a16:creationId xmlns:a16="http://schemas.microsoft.com/office/drawing/2014/main" id="{BA8B1976-1FEB-428B-8459-76C6F7B8A594}"/>
              </a:ext>
            </a:extLst>
          </p:cNvPr>
          <p:cNvSpPr/>
          <p:nvPr/>
        </p:nvSpPr>
        <p:spPr bwMode="auto">
          <a:xfrm flipH="1">
            <a:off x="6383319" y="2644508"/>
            <a:ext cx="726857" cy="726858"/>
          </a:xfrm>
          <a:prstGeom prst="ellipse">
            <a:avLst/>
          </a:prstGeom>
          <a:solidFill>
            <a:srgbClr val="E5F3B2"/>
          </a:solidFill>
          <a:ln w="3175" cap="flat" cmpd="sng" algn="ctr">
            <a:noFill/>
            <a:prstDash val="solid"/>
            <a:miter lim="800000"/>
          </a:ln>
          <a:effectLst/>
        </p:spPr>
        <p:txBody>
          <a:bodyPr lIns="0" tIns="144000" rIns="0" bIns="0" rtlCol="0" anchor="ctr"/>
          <a:lstStyle/>
          <a:p>
            <a:pPr algn="ctr"/>
            <a:r>
              <a:rPr lang="en-US" altLang="zh-CN" sz="4800" kern="0" dirty="0">
                <a:solidFill>
                  <a:srgbClr val="9CD67A"/>
                </a:solidFill>
                <a:latin typeface="Campton Light"/>
                <a:ea typeface="方正兰亭超细黑简体"/>
              </a:rPr>
              <a:t>2</a:t>
            </a:r>
            <a:endParaRPr sz="4800" kern="0" dirty="0">
              <a:solidFill>
                <a:srgbClr val="9CD67A"/>
              </a:solidFill>
              <a:latin typeface="Campton Light"/>
              <a:ea typeface="方正兰亭超细黑简体"/>
            </a:endParaRPr>
          </a:p>
        </p:txBody>
      </p:sp>
      <p:sp>
        <p:nvSpPr>
          <p:cNvPr id="15" name="îŝḷîḓé-Oval 28">
            <a:extLst>
              <a:ext uri="{FF2B5EF4-FFF2-40B4-BE49-F238E27FC236}">
                <a16:creationId xmlns:a16="http://schemas.microsoft.com/office/drawing/2014/main" id="{42BDDE3D-E643-4A99-B054-394FAB0FC161}"/>
              </a:ext>
            </a:extLst>
          </p:cNvPr>
          <p:cNvSpPr/>
          <p:nvPr/>
        </p:nvSpPr>
        <p:spPr bwMode="auto">
          <a:xfrm flipH="1">
            <a:off x="6237944" y="3605387"/>
            <a:ext cx="726857" cy="726858"/>
          </a:xfrm>
          <a:prstGeom prst="ellipse">
            <a:avLst/>
          </a:prstGeom>
          <a:solidFill>
            <a:srgbClr val="E5F3B2"/>
          </a:solidFill>
          <a:ln w="3175" cap="flat" cmpd="sng" algn="ctr">
            <a:noFill/>
            <a:prstDash val="solid"/>
            <a:miter lim="800000"/>
          </a:ln>
          <a:effectLst/>
        </p:spPr>
        <p:txBody>
          <a:bodyPr lIns="0" tIns="144000" rIns="0" bIns="0" rtlCol="0" anchor="ctr"/>
          <a:lstStyle/>
          <a:p>
            <a:pPr algn="ctr"/>
            <a:r>
              <a:rPr lang="en-US" altLang="zh-CN" sz="4800" kern="0" dirty="0">
                <a:solidFill>
                  <a:srgbClr val="9CD67A"/>
                </a:solidFill>
                <a:latin typeface="Campton Light"/>
                <a:ea typeface="方正兰亭超细黑简体"/>
              </a:rPr>
              <a:t>3</a:t>
            </a:r>
            <a:endParaRPr sz="4800" kern="0" dirty="0">
              <a:solidFill>
                <a:srgbClr val="9CD67A"/>
              </a:solidFill>
              <a:latin typeface="Campton Light"/>
              <a:ea typeface="方正兰亭超细黑简体"/>
            </a:endParaRPr>
          </a:p>
        </p:txBody>
      </p:sp>
      <p:sp>
        <p:nvSpPr>
          <p:cNvPr id="16" name="îŝḷîḓé-Oval 28">
            <a:extLst>
              <a:ext uri="{FF2B5EF4-FFF2-40B4-BE49-F238E27FC236}">
                <a16:creationId xmlns:a16="http://schemas.microsoft.com/office/drawing/2014/main" id="{2DAA9582-C9FE-4ABB-8A7D-D8F9972F4F56}"/>
              </a:ext>
            </a:extLst>
          </p:cNvPr>
          <p:cNvSpPr/>
          <p:nvPr/>
        </p:nvSpPr>
        <p:spPr bwMode="auto">
          <a:xfrm flipH="1">
            <a:off x="6019890" y="4555603"/>
            <a:ext cx="726857" cy="726858"/>
          </a:xfrm>
          <a:prstGeom prst="ellipse">
            <a:avLst/>
          </a:prstGeom>
          <a:solidFill>
            <a:srgbClr val="E5F3B2"/>
          </a:solidFill>
          <a:ln w="3175" cap="flat" cmpd="sng" algn="ctr">
            <a:noFill/>
            <a:prstDash val="solid"/>
            <a:miter lim="800000"/>
          </a:ln>
          <a:effectLst/>
        </p:spPr>
        <p:txBody>
          <a:bodyPr lIns="0" tIns="144000" rIns="0" bIns="0" rtlCol="0" anchor="ctr"/>
          <a:lstStyle/>
          <a:p>
            <a:pPr algn="ctr"/>
            <a:r>
              <a:rPr lang="en-US" altLang="zh-CN" sz="4800" kern="0" dirty="0">
                <a:solidFill>
                  <a:srgbClr val="9CD67A"/>
                </a:solidFill>
                <a:latin typeface="Campton Light"/>
                <a:ea typeface="方正兰亭超细黑简体"/>
              </a:rPr>
              <a:t>4</a:t>
            </a:r>
            <a:endParaRPr sz="4800" kern="0" dirty="0">
              <a:solidFill>
                <a:srgbClr val="9CD67A"/>
              </a:solidFill>
              <a:latin typeface="Campton Light"/>
              <a:ea typeface="方正兰亭超细黑简体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78CBBC7-B41A-4B45-A2AC-181C8A656015}"/>
              </a:ext>
            </a:extLst>
          </p:cNvPr>
          <p:cNvGrpSpPr/>
          <p:nvPr/>
        </p:nvGrpSpPr>
        <p:grpSpPr>
          <a:xfrm>
            <a:off x="1090737" y="1540932"/>
            <a:ext cx="1710048" cy="3660868"/>
            <a:chOff x="4211309" y="997801"/>
            <a:chExt cx="1710048" cy="3660868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F2ABC04-18D1-4FEA-83C0-114F7D1FD53D}"/>
                </a:ext>
              </a:extLst>
            </p:cNvPr>
            <p:cNvGrpSpPr/>
            <p:nvPr/>
          </p:nvGrpSpPr>
          <p:grpSpPr>
            <a:xfrm>
              <a:off x="4211309" y="997801"/>
              <a:ext cx="1710048" cy="3660868"/>
              <a:chOff x="1773297" y="942873"/>
              <a:chExt cx="1710048" cy="3660868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1C4BCB8E-2C94-4EFD-96CE-41367DCE3648}"/>
                  </a:ext>
                </a:extLst>
              </p:cNvPr>
              <p:cNvSpPr txBox="1"/>
              <p:nvPr/>
            </p:nvSpPr>
            <p:spPr>
              <a:xfrm>
                <a:off x="3122752" y="1926085"/>
                <a:ext cx="360593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400" b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/>
                    <a:cs typeface="+mn-cs"/>
                  </a:rPr>
                  <a:t>CONTENT</a:t>
                </a:r>
                <a:endParaRPr kumimoji="0" lang="zh-CN" altLang="en-US" sz="2400" b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/>
                  <a:cs typeface="+mn-cs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2D8B0FFD-F146-4414-A7A9-7D90DF3D26A1}"/>
                  </a:ext>
                </a:extLst>
              </p:cNvPr>
              <p:cNvSpPr txBox="1"/>
              <p:nvPr/>
            </p:nvSpPr>
            <p:spPr>
              <a:xfrm>
                <a:off x="1773297" y="942873"/>
                <a:ext cx="1312021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5400" noProof="0" dirty="0">
                    <a:solidFill>
                      <a:schemeClr val="bg1"/>
                    </a:solidFill>
                    <a:latin typeface="华文行楷" panose="02010800040101010101" pitchFamily="2" charset="-122"/>
                    <a:ea typeface="华文行楷" panose="02010800040101010101" pitchFamily="2" charset="-122"/>
                  </a:rPr>
                  <a:t>目 录</a:t>
                </a:r>
                <a:endParaRPr kumimoji="0" lang="zh-CN" altLang="en-US" sz="5400" b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行楷" panose="02010800040101010101" pitchFamily="2" charset="-122"/>
                  <a:ea typeface="华文行楷" panose="02010800040101010101" pitchFamily="2" charset="-122"/>
                </a:endParaRPr>
              </a:p>
            </p:txBody>
          </p:sp>
        </p:grp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27E50077-625B-4B12-97A5-220495AE52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52762" y="1274959"/>
              <a:ext cx="414973" cy="2731753"/>
            </a:xfrm>
            <a:prstGeom prst="line">
              <a:avLst/>
            </a:prstGeom>
            <a:ln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02226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7C9C2F65-AD11-40A0-8C1B-59656669B789}"/>
              </a:ext>
            </a:extLst>
          </p:cNvPr>
          <p:cNvGrpSpPr/>
          <p:nvPr/>
        </p:nvGrpSpPr>
        <p:grpSpPr>
          <a:xfrm>
            <a:off x="3159800" y="1810371"/>
            <a:ext cx="7762758" cy="1560554"/>
            <a:chOff x="3159800" y="1810371"/>
            <a:chExt cx="7762758" cy="1560554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D6951430-59F7-44B3-95D2-A802F3733606}"/>
                </a:ext>
              </a:extLst>
            </p:cNvPr>
            <p:cNvSpPr txBox="1"/>
            <p:nvPr/>
          </p:nvSpPr>
          <p:spPr>
            <a:xfrm>
              <a:off x="3483400" y="2112648"/>
              <a:ext cx="69442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7200" i="1">
                  <a:gradFill>
                    <a:gsLst>
                      <a:gs pos="0">
                        <a:srgbClr val="575757"/>
                      </a:gs>
                      <a:gs pos="53000">
                        <a:srgbClr val="737373"/>
                      </a:gs>
                      <a:gs pos="100000">
                        <a:srgbClr val="7E7E7E"/>
                      </a:gs>
                    </a:gsLst>
                    <a:lin ang="18900000" scaled="1"/>
                  </a:gradFill>
                  <a:latin typeface="Century Gothic" panose="020B0502020202020204" pitchFamily="34" charset="0"/>
                </a:defRPr>
              </a:lvl1pPr>
            </a:lstStyle>
            <a:p>
              <a:r>
                <a:rPr lang="en-US" altLang="zh-CN" i="0" dirty="0">
                  <a:solidFill>
                    <a:srgbClr val="7CBF5E"/>
                  </a:solidFill>
                  <a:latin typeface="Andalus" panose="02020603050405020304" pitchFamily="18" charset="-78"/>
                  <a:ea typeface="微软雅黑" panose="020B0503020204020204" pitchFamily="34" charset="-122"/>
                  <a:cs typeface="Andalus" panose="02020603050405020304" pitchFamily="18" charset="-78"/>
                </a:rPr>
                <a:t>1</a:t>
              </a:r>
              <a:endParaRPr lang="zh-CN" altLang="en-US" i="0" dirty="0">
                <a:solidFill>
                  <a:srgbClr val="7CBF5E"/>
                </a:solidFill>
                <a:latin typeface="Andalus" panose="02020603050405020304" pitchFamily="18" charset="-78"/>
                <a:ea typeface="微软雅黑" panose="020B0503020204020204" pitchFamily="34" charset="-122"/>
                <a:cs typeface="Andalus" panose="02020603050405020304" pitchFamily="18" charset="-78"/>
              </a:endParaRP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7A66323A-9D4E-4C64-938D-592B33E49BF3}"/>
                </a:ext>
              </a:extLst>
            </p:cNvPr>
            <p:cNvSpPr txBox="1"/>
            <p:nvPr/>
          </p:nvSpPr>
          <p:spPr>
            <a:xfrm>
              <a:off x="5815965" y="2282917"/>
              <a:ext cx="32624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7CBF5E"/>
                  </a:solidFill>
                  <a:effectLst/>
                  <a:uLnTx/>
                  <a:uFillTx/>
                  <a:latin typeface="+mn-ea"/>
                  <a:cs typeface="经典综艺体简" panose="02010609000101010101" pitchFamily="49" charset="-122"/>
                </a:rPr>
                <a:t>标题添加此处</a:t>
              </a: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948C36F-59AA-4740-BA2E-07FC2448F661}"/>
                </a:ext>
              </a:extLst>
            </p:cNvPr>
            <p:cNvSpPr txBox="1"/>
            <p:nvPr/>
          </p:nvSpPr>
          <p:spPr>
            <a:xfrm>
              <a:off x="5358999" y="3055823"/>
              <a:ext cx="5563559" cy="29270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lnSpc>
                  <a:spcPct val="120000"/>
                </a:lnSpc>
                <a:defRPr/>
              </a:pPr>
              <a:r>
                <a:rPr lang="en-US" altLang="zh-CN" sz="1200" dirty="0">
                  <a:solidFill>
                    <a:srgbClr val="68AC57"/>
                  </a:solidFill>
                  <a:latin typeface="Century Gothic" panose="020B0502020202020204" pitchFamily="34" charset="0"/>
                </a:rPr>
                <a:t>UNIVERSITY OF ELECTRONIC SCIENCE AND TECHNOLOGY OF CHINA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68AC57"/>
                </a:solidFill>
                <a:effectLst/>
                <a:uLnTx/>
                <a:uFillTx/>
                <a:latin typeface="Century Gothic" panose="020B0502020202020204" pitchFamily="34" charset="0"/>
                <a:ea typeface="微软雅黑"/>
                <a:cs typeface="+mn-cs"/>
              </a:endParaRPr>
            </a:p>
          </p:txBody>
        </p:sp>
        <p:sp>
          <p:nvSpPr>
            <p:cNvPr id="6" name="弧形 5">
              <a:extLst>
                <a:ext uri="{FF2B5EF4-FFF2-40B4-BE49-F238E27FC236}">
                  <a16:creationId xmlns:a16="http://schemas.microsoft.com/office/drawing/2014/main" id="{581414AA-2B9E-4200-AABB-AAE02F84C14F}"/>
                </a:ext>
              </a:extLst>
            </p:cNvPr>
            <p:cNvSpPr/>
            <p:nvPr/>
          </p:nvSpPr>
          <p:spPr>
            <a:xfrm rot="6940984">
              <a:off x="3161771" y="2031274"/>
              <a:ext cx="1337680" cy="1341621"/>
            </a:xfrm>
            <a:prstGeom prst="arc">
              <a:avLst>
                <a:gd name="adj1" fmla="val 16200000"/>
                <a:gd name="adj2" fmla="val 12710532"/>
              </a:avLst>
            </a:prstGeom>
            <a:ln w="19050">
              <a:solidFill>
                <a:srgbClr val="68AC5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D60088EB-7798-49DE-A86B-65D7D1E254A4}"/>
                </a:ext>
              </a:extLst>
            </p:cNvPr>
            <p:cNvCxnSpPr/>
            <p:nvPr/>
          </p:nvCxnSpPr>
          <p:spPr>
            <a:xfrm>
              <a:off x="5341601" y="3055823"/>
              <a:ext cx="4958481" cy="0"/>
            </a:xfrm>
            <a:prstGeom prst="line">
              <a:avLst/>
            </a:prstGeom>
            <a:ln>
              <a:solidFill>
                <a:srgbClr val="68AC5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57D368A1-8A1C-47C2-AE42-9DC7A25E4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44753">
              <a:off x="3879024" y="1810371"/>
              <a:ext cx="1158466" cy="11584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8473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A66323A-9D4E-4C64-938D-592B33E49BF3}"/>
              </a:ext>
            </a:extLst>
          </p:cNvPr>
          <p:cNvSpPr txBox="1"/>
          <p:nvPr/>
        </p:nvSpPr>
        <p:spPr>
          <a:xfrm>
            <a:off x="6205192" y="1700394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CBF5E"/>
                </a:solidFill>
                <a:effectLst/>
                <a:uLnTx/>
                <a:uFillTx/>
                <a:latin typeface="+mn-ea"/>
                <a:cs typeface="经典综艺体简" panose="02010609000101010101" pitchFamily="49" charset="-122"/>
              </a:rPr>
              <a:t>标题添加此处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948C36F-59AA-4740-BA2E-07FC2448F661}"/>
              </a:ext>
            </a:extLst>
          </p:cNvPr>
          <p:cNvSpPr txBox="1"/>
          <p:nvPr/>
        </p:nvSpPr>
        <p:spPr>
          <a:xfrm>
            <a:off x="6203061" y="2469513"/>
            <a:ext cx="5563559" cy="29270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sz="1200" dirty="0">
                <a:solidFill>
                  <a:srgbClr val="68AC57"/>
                </a:solidFill>
                <a:latin typeface="Century Gothic" panose="020B0502020202020204" pitchFamily="34" charset="0"/>
              </a:rPr>
              <a:t>UNIVERSITY OF ELECTRONIC SCIENCE AND TECHNOLOGY OF CHINA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68AC57"/>
              </a:solidFill>
              <a:effectLst/>
              <a:uLnTx/>
              <a:uFillTx/>
              <a:latin typeface="Century Gothic" panose="020B0502020202020204" pitchFamily="34" charset="0"/>
              <a:ea typeface="微软雅黑"/>
              <a:cs typeface="+mn-cs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60088EB-7798-49DE-A86B-65D7D1E254A4}"/>
              </a:ext>
            </a:extLst>
          </p:cNvPr>
          <p:cNvCxnSpPr/>
          <p:nvPr/>
        </p:nvCxnSpPr>
        <p:spPr>
          <a:xfrm>
            <a:off x="6185663" y="2469513"/>
            <a:ext cx="4958481" cy="0"/>
          </a:xfrm>
          <a:prstGeom prst="line">
            <a:avLst/>
          </a:prstGeom>
          <a:ln>
            <a:solidFill>
              <a:srgbClr val="68AC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473EB4D3-BBFA-4A6D-8E3A-E3DEA9EC0A6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47" y="1283225"/>
            <a:ext cx="4320000" cy="4291550"/>
          </a:xfrm>
          <a:prstGeom prst="ellipse">
            <a:avLst/>
          </a:prstGeom>
          <a:ln w="3810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7D368A1-8A1C-47C2-AE42-9DC7A25E4D6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77024">
            <a:off x="3430648" y="720714"/>
            <a:ext cx="2912675" cy="291267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C5DD43F8-FAAF-44E5-B909-A7B0C5150624}"/>
              </a:ext>
            </a:extLst>
          </p:cNvPr>
          <p:cNvSpPr/>
          <p:nvPr/>
        </p:nvSpPr>
        <p:spPr>
          <a:xfrm>
            <a:off x="6185662" y="3012674"/>
            <a:ext cx="495848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616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A66323A-9D4E-4C64-938D-592B33E49BF3}"/>
              </a:ext>
            </a:extLst>
          </p:cNvPr>
          <p:cNvSpPr txBox="1"/>
          <p:nvPr/>
        </p:nvSpPr>
        <p:spPr>
          <a:xfrm>
            <a:off x="6205192" y="1700394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CBF5E"/>
                </a:solidFill>
                <a:effectLst/>
                <a:uLnTx/>
                <a:uFillTx/>
                <a:latin typeface="+mn-ea"/>
                <a:cs typeface="经典综艺体简" panose="02010609000101010101" pitchFamily="49" charset="-122"/>
              </a:rPr>
              <a:t>标题添加此处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948C36F-59AA-4740-BA2E-07FC2448F661}"/>
              </a:ext>
            </a:extLst>
          </p:cNvPr>
          <p:cNvSpPr txBox="1"/>
          <p:nvPr/>
        </p:nvSpPr>
        <p:spPr>
          <a:xfrm>
            <a:off x="6203061" y="2469513"/>
            <a:ext cx="5563559" cy="29270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sz="1200" dirty="0">
                <a:solidFill>
                  <a:srgbClr val="68AC57"/>
                </a:solidFill>
                <a:latin typeface="Century Gothic" panose="020B0502020202020204" pitchFamily="34" charset="0"/>
              </a:rPr>
              <a:t>UNIVERSITY OF ELECTRONIC SCIENCE AND TECHNOLOGY OF CHINA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68AC57"/>
              </a:solidFill>
              <a:effectLst/>
              <a:uLnTx/>
              <a:uFillTx/>
              <a:latin typeface="Century Gothic" panose="020B0502020202020204" pitchFamily="34" charset="0"/>
              <a:ea typeface="微软雅黑"/>
              <a:cs typeface="+mn-cs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60088EB-7798-49DE-A86B-65D7D1E254A4}"/>
              </a:ext>
            </a:extLst>
          </p:cNvPr>
          <p:cNvCxnSpPr/>
          <p:nvPr/>
        </p:nvCxnSpPr>
        <p:spPr>
          <a:xfrm>
            <a:off x="6185663" y="2469513"/>
            <a:ext cx="4958481" cy="0"/>
          </a:xfrm>
          <a:prstGeom prst="line">
            <a:avLst/>
          </a:prstGeom>
          <a:ln>
            <a:solidFill>
              <a:srgbClr val="68AC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473EB4D3-BBFA-4A6D-8E3A-E3DEA9EC0A6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47" y="1278271"/>
            <a:ext cx="4320000" cy="4301458"/>
          </a:xfrm>
          <a:prstGeom prst="ellipse">
            <a:avLst/>
          </a:prstGeom>
          <a:ln w="38100"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C5DD43F8-FAAF-44E5-B909-A7B0C5150624}"/>
              </a:ext>
            </a:extLst>
          </p:cNvPr>
          <p:cNvSpPr/>
          <p:nvPr/>
        </p:nvSpPr>
        <p:spPr>
          <a:xfrm>
            <a:off x="6185662" y="3012674"/>
            <a:ext cx="495848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A3D0841-6E34-43C1-B33B-43B9BD880A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77024">
            <a:off x="3430648" y="720714"/>
            <a:ext cx="2912675" cy="29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574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A66323A-9D4E-4C64-938D-592B33E49BF3}"/>
              </a:ext>
            </a:extLst>
          </p:cNvPr>
          <p:cNvSpPr txBox="1"/>
          <p:nvPr/>
        </p:nvSpPr>
        <p:spPr>
          <a:xfrm>
            <a:off x="6205192" y="1700394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CBF5E"/>
                </a:solidFill>
                <a:effectLst/>
                <a:uLnTx/>
                <a:uFillTx/>
                <a:latin typeface="+mn-ea"/>
                <a:cs typeface="经典综艺体简" panose="02010609000101010101" pitchFamily="49" charset="-122"/>
              </a:rPr>
              <a:t>标题添加此处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948C36F-59AA-4740-BA2E-07FC2448F661}"/>
              </a:ext>
            </a:extLst>
          </p:cNvPr>
          <p:cNvSpPr txBox="1"/>
          <p:nvPr/>
        </p:nvSpPr>
        <p:spPr>
          <a:xfrm>
            <a:off x="6203061" y="2469513"/>
            <a:ext cx="5563559" cy="29270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sz="1200" dirty="0">
                <a:solidFill>
                  <a:srgbClr val="68AC57"/>
                </a:solidFill>
                <a:latin typeface="Century Gothic" panose="020B0502020202020204" pitchFamily="34" charset="0"/>
              </a:rPr>
              <a:t>UNIVERSITY OF ELECTRONIC SCIENCE AND TECHNOLOGY OF CHINA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68AC57"/>
              </a:solidFill>
              <a:effectLst/>
              <a:uLnTx/>
              <a:uFillTx/>
              <a:latin typeface="Century Gothic" panose="020B0502020202020204" pitchFamily="34" charset="0"/>
              <a:ea typeface="微软雅黑"/>
              <a:cs typeface="+mn-cs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60088EB-7798-49DE-A86B-65D7D1E254A4}"/>
              </a:ext>
            </a:extLst>
          </p:cNvPr>
          <p:cNvCxnSpPr/>
          <p:nvPr/>
        </p:nvCxnSpPr>
        <p:spPr>
          <a:xfrm>
            <a:off x="6185663" y="2469513"/>
            <a:ext cx="4958481" cy="0"/>
          </a:xfrm>
          <a:prstGeom prst="line">
            <a:avLst/>
          </a:prstGeom>
          <a:ln>
            <a:solidFill>
              <a:srgbClr val="68AC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C5DD43F8-FAAF-44E5-B909-A7B0C5150624}"/>
              </a:ext>
            </a:extLst>
          </p:cNvPr>
          <p:cNvSpPr/>
          <p:nvPr/>
        </p:nvSpPr>
        <p:spPr>
          <a:xfrm>
            <a:off x="6185662" y="3012674"/>
            <a:ext cx="495848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D82B7CA-FFC7-41A2-984F-19C203EC92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22" t="717" r="27986" b="3446"/>
          <a:stretch/>
        </p:blipFill>
        <p:spPr>
          <a:xfrm>
            <a:off x="880347" y="1269000"/>
            <a:ext cx="4320000" cy="4320000"/>
          </a:xfrm>
          <a:prstGeom prst="ellipse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215F52E-86BB-400C-9584-55658E22A8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77024">
            <a:off x="3430648" y="720714"/>
            <a:ext cx="2912675" cy="29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318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A66323A-9D4E-4C64-938D-592B33E49BF3}"/>
              </a:ext>
            </a:extLst>
          </p:cNvPr>
          <p:cNvSpPr txBox="1"/>
          <p:nvPr/>
        </p:nvSpPr>
        <p:spPr>
          <a:xfrm>
            <a:off x="6205192" y="1700394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CBF5E"/>
                </a:solidFill>
                <a:effectLst/>
                <a:uLnTx/>
                <a:uFillTx/>
                <a:latin typeface="+mn-ea"/>
                <a:cs typeface="经典综艺体简" panose="02010609000101010101" pitchFamily="49" charset="-122"/>
              </a:rPr>
              <a:t>标题添加此处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948C36F-59AA-4740-BA2E-07FC2448F661}"/>
              </a:ext>
            </a:extLst>
          </p:cNvPr>
          <p:cNvSpPr txBox="1"/>
          <p:nvPr/>
        </p:nvSpPr>
        <p:spPr>
          <a:xfrm>
            <a:off x="6203061" y="2469513"/>
            <a:ext cx="5563559" cy="29270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sz="1200" dirty="0">
                <a:solidFill>
                  <a:srgbClr val="68AC57"/>
                </a:solidFill>
                <a:latin typeface="Century Gothic" panose="020B0502020202020204" pitchFamily="34" charset="0"/>
              </a:rPr>
              <a:t>UNIVERSITY OF ELECTRONIC SCIENCE AND TECHNOLOGY OF CHINA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68AC57"/>
              </a:solidFill>
              <a:effectLst/>
              <a:uLnTx/>
              <a:uFillTx/>
              <a:latin typeface="Century Gothic" panose="020B0502020202020204" pitchFamily="34" charset="0"/>
              <a:ea typeface="微软雅黑"/>
              <a:cs typeface="+mn-cs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60088EB-7798-49DE-A86B-65D7D1E254A4}"/>
              </a:ext>
            </a:extLst>
          </p:cNvPr>
          <p:cNvCxnSpPr/>
          <p:nvPr/>
        </p:nvCxnSpPr>
        <p:spPr>
          <a:xfrm>
            <a:off x="6185663" y="2469513"/>
            <a:ext cx="4958481" cy="0"/>
          </a:xfrm>
          <a:prstGeom prst="line">
            <a:avLst/>
          </a:prstGeom>
          <a:ln>
            <a:solidFill>
              <a:srgbClr val="68AC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C5DD43F8-FAAF-44E5-B909-A7B0C5150624}"/>
              </a:ext>
            </a:extLst>
          </p:cNvPr>
          <p:cNvSpPr/>
          <p:nvPr/>
        </p:nvSpPr>
        <p:spPr>
          <a:xfrm>
            <a:off x="6185662" y="3012674"/>
            <a:ext cx="495848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0B2B4D-8576-4AF9-A3C4-B339750B7B4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0" r="16750"/>
          <a:stretch/>
        </p:blipFill>
        <p:spPr>
          <a:xfrm>
            <a:off x="880347" y="1269000"/>
            <a:ext cx="4320000" cy="4320000"/>
          </a:xfrm>
          <a:prstGeom prst="ellipse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215F52E-86BB-400C-9584-55658E22A8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77024">
            <a:off x="3430648" y="720714"/>
            <a:ext cx="2912675" cy="29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149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A66323A-9D4E-4C64-938D-592B33E49BF3}"/>
              </a:ext>
            </a:extLst>
          </p:cNvPr>
          <p:cNvSpPr txBox="1"/>
          <p:nvPr/>
        </p:nvSpPr>
        <p:spPr>
          <a:xfrm>
            <a:off x="6205192" y="1700394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CBF5E"/>
                </a:solidFill>
                <a:effectLst/>
                <a:uLnTx/>
                <a:uFillTx/>
                <a:latin typeface="+mn-ea"/>
                <a:cs typeface="经典综艺体简" panose="02010609000101010101" pitchFamily="49" charset="-122"/>
              </a:rPr>
              <a:t>标题添加此处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948C36F-59AA-4740-BA2E-07FC2448F661}"/>
              </a:ext>
            </a:extLst>
          </p:cNvPr>
          <p:cNvSpPr txBox="1"/>
          <p:nvPr/>
        </p:nvSpPr>
        <p:spPr>
          <a:xfrm>
            <a:off x="6203061" y="2469513"/>
            <a:ext cx="5563559" cy="29270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sz="1200" dirty="0">
                <a:solidFill>
                  <a:srgbClr val="68AC57"/>
                </a:solidFill>
                <a:latin typeface="Century Gothic" panose="020B0502020202020204" pitchFamily="34" charset="0"/>
              </a:rPr>
              <a:t>UNIVERSITY OF ELECTRONIC SCIENCE AND TECHNOLOGY OF CHINA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68AC57"/>
              </a:solidFill>
              <a:effectLst/>
              <a:uLnTx/>
              <a:uFillTx/>
              <a:latin typeface="Century Gothic" panose="020B0502020202020204" pitchFamily="34" charset="0"/>
              <a:ea typeface="微软雅黑"/>
              <a:cs typeface="+mn-cs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60088EB-7798-49DE-A86B-65D7D1E254A4}"/>
              </a:ext>
            </a:extLst>
          </p:cNvPr>
          <p:cNvCxnSpPr/>
          <p:nvPr/>
        </p:nvCxnSpPr>
        <p:spPr>
          <a:xfrm>
            <a:off x="6185663" y="2469513"/>
            <a:ext cx="4958481" cy="0"/>
          </a:xfrm>
          <a:prstGeom prst="line">
            <a:avLst/>
          </a:prstGeom>
          <a:ln>
            <a:solidFill>
              <a:srgbClr val="68AC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C5DD43F8-FAAF-44E5-B909-A7B0C5150624}"/>
              </a:ext>
            </a:extLst>
          </p:cNvPr>
          <p:cNvSpPr/>
          <p:nvPr/>
        </p:nvSpPr>
        <p:spPr>
          <a:xfrm>
            <a:off x="6185662" y="3012674"/>
            <a:ext cx="495848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3DA4155-0260-448F-BA9F-E8D05EF981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3" t="-18" r="20437" b="18"/>
          <a:stretch/>
        </p:blipFill>
        <p:spPr>
          <a:xfrm>
            <a:off x="880347" y="1269000"/>
            <a:ext cx="4320000" cy="4320000"/>
          </a:xfrm>
          <a:prstGeom prst="ellipse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215F52E-86BB-400C-9584-55658E22A8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77024">
            <a:off x="3430648" y="720714"/>
            <a:ext cx="2912675" cy="29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10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A66323A-9D4E-4C64-938D-592B33E49BF3}"/>
              </a:ext>
            </a:extLst>
          </p:cNvPr>
          <p:cNvSpPr txBox="1"/>
          <p:nvPr/>
        </p:nvSpPr>
        <p:spPr>
          <a:xfrm>
            <a:off x="6205192" y="1700394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CBF5E"/>
                </a:solidFill>
                <a:effectLst/>
                <a:uLnTx/>
                <a:uFillTx/>
                <a:latin typeface="+mn-ea"/>
                <a:cs typeface="经典综艺体简" panose="02010609000101010101" pitchFamily="49" charset="-122"/>
              </a:rPr>
              <a:t>标题添加此处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948C36F-59AA-4740-BA2E-07FC2448F661}"/>
              </a:ext>
            </a:extLst>
          </p:cNvPr>
          <p:cNvSpPr txBox="1"/>
          <p:nvPr/>
        </p:nvSpPr>
        <p:spPr>
          <a:xfrm>
            <a:off x="6203061" y="2469513"/>
            <a:ext cx="5563559" cy="29270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lnSpc>
                <a:spcPct val="120000"/>
              </a:lnSpc>
              <a:defRPr/>
            </a:pPr>
            <a:r>
              <a:rPr lang="en-US" altLang="zh-CN" sz="1200" dirty="0">
                <a:solidFill>
                  <a:srgbClr val="68AC57"/>
                </a:solidFill>
                <a:latin typeface="Century Gothic" panose="020B0502020202020204" pitchFamily="34" charset="0"/>
              </a:rPr>
              <a:t>UNIVERSITY OF ELECTRONIC SCIENCE AND TECHNOLOGY OF CHINA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68AC57"/>
              </a:solidFill>
              <a:effectLst/>
              <a:uLnTx/>
              <a:uFillTx/>
              <a:latin typeface="Century Gothic" panose="020B0502020202020204" pitchFamily="34" charset="0"/>
              <a:ea typeface="微软雅黑"/>
              <a:cs typeface="+mn-cs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60088EB-7798-49DE-A86B-65D7D1E254A4}"/>
              </a:ext>
            </a:extLst>
          </p:cNvPr>
          <p:cNvCxnSpPr/>
          <p:nvPr/>
        </p:nvCxnSpPr>
        <p:spPr>
          <a:xfrm>
            <a:off x="6185663" y="2469513"/>
            <a:ext cx="4958481" cy="0"/>
          </a:xfrm>
          <a:prstGeom prst="line">
            <a:avLst/>
          </a:prstGeom>
          <a:ln>
            <a:solidFill>
              <a:srgbClr val="68AC5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C5DD43F8-FAAF-44E5-B909-A7B0C5150624}"/>
              </a:ext>
            </a:extLst>
          </p:cNvPr>
          <p:cNvSpPr/>
          <p:nvPr/>
        </p:nvSpPr>
        <p:spPr>
          <a:xfrm>
            <a:off x="6185662" y="3012674"/>
            <a:ext cx="495848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1400" kern="100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  <a:cs typeface="微软雅黑" panose="020B0503020204020204" pitchFamily="34" charset="-122"/>
              </a:rPr>
              <a:t>求实求真，大气大为。求实求真，大气大为。求实求真，大气大为。求实求真，大气大为。求实求真，大气大为。求实求真，大气大为。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F513D35-FC66-480C-8B33-94AA327754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29" t="1345" r="7773" b="1345"/>
          <a:stretch/>
        </p:blipFill>
        <p:spPr>
          <a:xfrm>
            <a:off x="880347" y="1269000"/>
            <a:ext cx="4320000" cy="4320000"/>
          </a:xfrm>
          <a:prstGeom prst="ellipse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215F52E-86BB-400C-9584-55658E22A8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77024">
            <a:off x="3430648" y="720714"/>
            <a:ext cx="2912675" cy="29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21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，2----12水彩商务通用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dd3ea5f3-7b7c-4da4-a83a-eea34d9427f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dd3ea5f3-7b7c-4da4-a83a-eea34d9427f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dd3ea5f3-7b7c-4da4-a83a-eea34d9427f5"/>
</p:tagLst>
</file>

<file path=ppt/theme/theme1.xml><?xml version="1.0" encoding="utf-8"?>
<a:theme xmlns:a="http://schemas.openxmlformats.org/drawingml/2006/main" name="包图主题2">
  <a:themeElements>
    <a:clrScheme name="自定义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FFFFFF"/>
      </a:accent2>
      <a:accent3>
        <a:srgbClr val="0070C0"/>
      </a:accent3>
      <a:accent4>
        <a:srgbClr val="FFFFFF"/>
      </a:accent4>
      <a:accent5>
        <a:srgbClr val="0070C0"/>
      </a:accent5>
      <a:accent6>
        <a:srgbClr val="FFFFFF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712</TotalTime>
  <Words>924</Words>
  <Application>Microsoft Office PowerPoint</Application>
  <PresentationFormat>宽屏</PresentationFormat>
  <Paragraphs>98</Paragraphs>
  <Slides>13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Andalus</vt:lpstr>
      <vt:lpstr>Campton Light</vt:lpstr>
      <vt:lpstr>等线</vt:lpstr>
      <vt:lpstr>华文行楷</vt:lpstr>
      <vt:lpstr>微软雅黑</vt:lpstr>
      <vt:lpstr>Aparajita</vt:lpstr>
      <vt:lpstr>Arial</vt:lpstr>
      <vt:lpstr>Century Gothic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1，2----12水彩商务通用</dc:title>
  <dc:creator>逆流的小鱼</dc:creator>
  <cp:lastModifiedBy>LENOVO</cp:lastModifiedBy>
  <cp:revision>81</cp:revision>
  <dcterms:created xsi:type="dcterms:W3CDTF">2017-08-19T05:15:39Z</dcterms:created>
  <dcterms:modified xsi:type="dcterms:W3CDTF">2019-04-16T11:11:11Z</dcterms:modified>
</cp:coreProperties>
</file>

<file path=docProps/thumbnail.jpeg>
</file>